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7"/>
  </p:notesMasterIdLst>
  <p:sldIdLst>
    <p:sldId id="257" r:id="rId2"/>
    <p:sldId id="306" r:id="rId3"/>
    <p:sldId id="307" r:id="rId4"/>
    <p:sldId id="294" r:id="rId5"/>
    <p:sldId id="315" r:id="rId6"/>
    <p:sldId id="310" r:id="rId7"/>
    <p:sldId id="311" r:id="rId8"/>
    <p:sldId id="312" r:id="rId9"/>
    <p:sldId id="313" r:id="rId10"/>
    <p:sldId id="301" r:id="rId11"/>
    <p:sldId id="305" r:id="rId12"/>
    <p:sldId id="302" r:id="rId13"/>
    <p:sldId id="303" r:id="rId14"/>
    <p:sldId id="304" r:id="rId15"/>
    <p:sldId id="30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7F"/>
    <a:srgbClr val="0D5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5942B-A875-4B64-B94B-0DC4DAE2F23F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419"/>
        </a:p>
      </dgm:t>
    </dgm:pt>
    <dgm:pt modelId="{ABF5FE23-94BC-4B2D-AF3D-B26C30477EF6}">
      <dgm:prSet phldrT="[Texto]" custT="1"/>
      <dgm:spPr>
        <a:ln>
          <a:noFill/>
        </a:ln>
      </dgm:spPr>
      <dgm:t>
        <a:bodyPr/>
        <a:lstStyle/>
        <a:p>
          <a:pPr algn="ctr">
            <a:buFont typeface="Arial" panose="020B0604020202020204" pitchFamily="34" charset="0"/>
            <a:buChar char="•"/>
          </a:pPr>
          <a: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Para las plantas es un canal de comunicación mediante el cual pueden reportar a INAC y hacer seguimiento de incidentes relacionados con el SEIIC</a:t>
          </a:r>
          <a:endParaRPr lang="es-419" sz="24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8C763224-6DFA-4494-B34F-C3BA48777413}" type="parTrans" cxnId="{514811CE-BBD6-45BB-95D2-1A3EBD63C218}">
      <dgm:prSet/>
      <dgm:spPr/>
      <dgm:t>
        <a:bodyPr/>
        <a:lstStyle/>
        <a:p>
          <a:endParaRPr lang="es-419"/>
        </a:p>
      </dgm:t>
    </dgm:pt>
    <dgm:pt modelId="{3FCBB637-0707-4E88-9D4E-6579C5FAB79D}" type="sibTrans" cxnId="{514811CE-BBD6-45BB-95D2-1A3EBD63C218}">
      <dgm:prSet/>
      <dgm:spPr/>
      <dgm:t>
        <a:bodyPr/>
        <a:lstStyle/>
        <a:p>
          <a:endParaRPr lang="es-419"/>
        </a:p>
      </dgm:t>
    </dgm:pt>
    <dgm:pt modelId="{8D636330-0736-4687-BC21-A75E3EF7C8E4}">
      <dgm:prSet phldrT="[Texto]" custT="1"/>
      <dgm:spPr/>
      <dgm:t>
        <a:bodyPr/>
        <a:lstStyle/>
        <a:p>
          <a:pPr algn="ctr">
            <a:buFont typeface="Arial" panose="020B0604020202020204" pitchFamily="34" charset="0"/>
            <a:buChar char="•"/>
          </a:pPr>
          <a: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Para INAC funciona como un mecanismo para dar soporte 24 horas al día y como una fuente de información para gestionar el funcionamiento y soporte del SEIIC y analizar las causas y consecuencias de los problemas que presente el sistema.</a:t>
          </a:r>
          <a:endParaRPr lang="es-419" sz="24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961065A2-DF17-49B2-A008-75CB4896799E}" type="parTrans" cxnId="{4BAC8793-B53F-4B32-B7F2-BC1570453A3B}">
      <dgm:prSet/>
      <dgm:spPr/>
      <dgm:t>
        <a:bodyPr/>
        <a:lstStyle/>
        <a:p>
          <a:endParaRPr lang="es-419"/>
        </a:p>
      </dgm:t>
    </dgm:pt>
    <dgm:pt modelId="{8A13E76F-26B6-4C8C-9AF4-E840CE26FF2F}" type="sibTrans" cxnId="{4BAC8793-B53F-4B32-B7F2-BC1570453A3B}">
      <dgm:prSet/>
      <dgm:spPr/>
      <dgm:t>
        <a:bodyPr/>
        <a:lstStyle/>
        <a:p>
          <a:endParaRPr lang="es-419"/>
        </a:p>
      </dgm:t>
    </dgm:pt>
    <dgm:pt modelId="{19222B6C-0B09-4C19-9A18-94D28AF62928}" type="pres">
      <dgm:prSet presAssocID="{2875942B-A875-4B64-B94B-0DC4DAE2F23F}" presName="vert0" presStyleCnt="0">
        <dgm:presLayoutVars>
          <dgm:dir/>
          <dgm:animOne val="branch"/>
          <dgm:animLvl val="lvl"/>
        </dgm:presLayoutVars>
      </dgm:prSet>
      <dgm:spPr/>
    </dgm:pt>
    <dgm:pt modelId="{FABBD792-B86B-4274-A91F-C41B34E27134}" type="pres">
      <dgm:prSet presAssocID="{ABF5FE23-94BC-4B2D-AF3D-B26C30477EF6}" presName="thickLine" presStyleLbl="alignNode1" presStyleIdx="0" presStyleCnt="2"/>
      <dgm:spPr/>
    </dgm:pt>
    <dgm:pt modelId="{38E0DE82-4E0B-4EDB-BB86-AE858D67E94B}" type="pres">
      <dgm:prSet presAssocID="{ABF5FE23-94BC-4B2D-AF3D-B26C30477EF6}" presName="horz1" presStyleCnt="0"/>
      <dgm:spPr/>
    </dgm:pt>
    <dgm:pt modelId="{3734D04B-934F-44DE-817F-6942DB4EABC5}" type="pres">
      <dgm:prSet presAssocID="{ABF5FE23-94BC-4B2D-AF3D-B26C30477EF6}" presName="tx1" presStyleLbl="revTx" presStyleIdx="0" presStyleCnt="2" custScaleY="59928"/>
      <dgm:spPr/>
    </dgm:pt>
    <dgm:pt modelId="{B2C70B4A-CC2B-4EE9-BFB3-FE1BD6A5E5E9}" type="pres">
      <dgm:prSet presAssocID="{ABF5FE23-94BC-4B2D-AF3D-B26C30477EF6}" presName="vert1" presStyleCnt="0"/>
      <dgm:spPr/>
    </dgm:pt>
    <dgm:pt modelId="{C0C6F0EA-5BDC-4994-BC51-BB203725ACCE}" type="pres">
      <dgm:prSet presAssocID="{8D636330-0736-4687-BC21-A75E3EF7C8E4}" presName="thickLine" presStyleLbl="alignNode1" presStyleIdx="1" presStyleCnt="2"/>
      <dgm:spPr>
        <a:ln cmpd="thickThin"/>
      </dgm:spPr>
    </dgm:pt>
    <dgm:pt modelId="{A06B3372-9235-4764-BBEF-F602BE1B1F3D}" type="pres">
      <dgm:prSet presAssocID="{8D636330-0736-4687-BC21-A75E3EF7C8E4}" presName="horz1" presStyleCnt="0"/>
      <dgm:spPr/>
    </dgm:pt>
    <dgm:pt modelId="{9342BF8B-F037-470F-8870-92354661FDAC}" type="pres">
      <dgm:prSet presAssocID="{8D636330-0736-4687-BC21-A75E3EF7C8E4}" presName="tx1" presStyleLbl="revTx" presStyleIdx="1" presStyleCnt="2"/>
      <dgm:spPr/>
    </dgm:pt>
    <dgm:pt modelId="{08653247-6D9E-4A2E-9E73-3012B4B02D58}" type="pres">
      <dgm:prSet presAssocID="{8D636330-0736-4687-BC21-A75E3EF7C8E4}" presName="vert1" presStyleCnt="0"/>
      <dgm:spPr/>
    </dgm:pt>
  </dgm:ptLst>
  <dgm:cxnLst>
    <dgm:cxn modelId="{181DCA5F-6B6D-4586-806B-26E8AD7CF17D}" type="presOf" srcId="{2875942B-A875-4B64-B94B-0DC4DAE2F23F}" destId="{19222B6C-0B09-4C19-9A18-94D28AF62928}" srcOrd="0" destOrd="0" presId="urn:microsoft.com/office/officeart/2008/layout/LinedList"/>
    <dgm:cxn modelId="{23FB3252-8AD8-465F-A74B-5575D98171A4}" type="presOf" srcId="{8D636330-0736-4687-BC21-A75E3EF7C8E4}" destId="{9342BF8B-F037-470F-8870-92354661FDAC}" srcOrd="0" destOrd="0" presId="urn:microsoft.com/office/officeart/2008/layout/LinedList"/>
    <dgm:cxn modelId="{4BAC8793-B53F-4B32-B7F2-BC1570453A3B}" srcId="{2875942B-A875-4B64-B94B-0DC4DAE2F23F}" destId="{8D636330-0736-4687-BC21-A75E3EF7C8E4}" srcOrd="1" destOrd="0" parTransId="{961065A2-DF17-49B2-A008-75CB4896799E}" sibTransId="{8A13E76F-26B6-4C8C-9AF4-E840CE26FF2F}"/>
    <dgm:cxn modelId="{514811CE-BBD6-45BB-95D2-1A3EBD63C218}" srcId="{2875942B-A875-4B64-B94B-0DC4DAE2F23F}" destId="{ABF5FE23-94BC-4B2D-AF3D-B26C30477EF6}" srcOrd="0" destOrd="0" parTransId="{8C763224-6DFA-4494-B34F-C3BA48777413}" sibTransId="{3FCBB637-0707-4E88-9D4E-6579C5FAB79D}"/>
    <dgm:cxn modelId="{869DD2CF-EA68-452F-9ABA-0E395463A4A7}" type="presOf" srcId="{ABF5FE23-94BC-4B2D-AF3D-B26C30477EF6}" destId="{3734D04B-934F-44DE-817F-6942DB4EABC5}" srcOrd="0" destOrd="0" presId="urn:microsoft.com/office/officeart/2008/layout/LinedList"/>
    <dgm:cxn modelId="{5B7193CC-5537-432C-A9EA-71A9A0E1536B}" type="presParOf" srcId="{19222B6C-0B09-4C19-9A18-94D28AF62928}" destId="{FABBD792-B86B-4274-A91F-C41B34E27134}" srcOrd="0" destOrd="0" presId="urn:microsoft.com/office/officeart/2008/layout/LinedList"/>
    <dgm:cxn modelId="{91C56BC8-4B11-43D7-AB5E-C28ACEA2AEB6}" type="presParOf" srcId="{19222B6C-0B09-4C19-9A18-94D28AF62928}" destId="{38E0DE82-4E0B-4EDB-BB86-AE858D67E94B}" srcOrd="1" destOrd="0" presId="urn:microsoft.com/office/officeart/2008/layout/LinedList"/>
    <dgm:cxn modelId="{E429D0A0-D143-4A53-B07A-B1208D72EA72}" type="presParOf" srcId="{38E0DE82-4E0B-4EDB-BB86-AE858D67E94B}" destId="{3734D04B-934F-44DE-817F-6942DB4EABC5}" srcOrd="0" destOrd="0" presId="urn:microsoft.com/office/officeart/2008/layout/LinedList"/>
    <dgm:cxn modelId="{055CEE00-BF6F-4813-9E17-3BC3E3E822CF}" type="presParOf" srcId="{38E0DE82-4E0B-4EDB-BB86-AE858D67E94B}" destId="{B2C70B4A-CC2B-4EE9-BFB3-FE1BD6A5E5E9}" srcOrd="1" destOrd="0" presId="urn:microsoft.com/office/officeart/2008/layout/LinedList"/>
    <dgm:cxn modelId="{A54F58CD-65AE-49F5-93E3-D976767BFD1F}" type="presParOf" srcId="{19222B6C-0B09-4C19-9A18-94D28AF62928}" destId="{C0C6F0EA-5BDC-4994-BC51-BB203725ACCE}" srcOrd="2" destOrd="0" presId="urn:microsoft.com/office/officeart/2008/layout/LinedList"/>
    <dgm:cxn modelId="{3811408A-000A-414D-BE6C-30685026F38F}" type="presParOf" srcId="{19222B6C-0B09-4C19-9A18-94D28AF62928}" destId="{A06B3372-9235-4764-BBEF-F602BE1B1F3D}" srcOrd="3" destOrd="0" presId="urn:microsoft.com/office/officeart/2008/layout/LinedList"/>
    <dgm:cxn modelId="{C7B341BB-336A-4F2E-B68F-3917D724B38F}" type="presParOf" srcId="{A06B3372-9235-4764-BBEF-F602BE1B1F3D}" destId="{9342BF8B-F037-470F-8870-92354661FDAC}" srcOrd="0" destOrd="0" presId="urn:microsoft.com/office/officeart/2008/layout/LinedList"/>
    <dgm:cxn modelId="{7EB72781-D1D9-4C04-BE6F-360E0B56EA41}" type="presParOf" srcId="{A06B3372-9235-4764-BBEF-F602BE1B1F3D}" destId="{08653247-6D9E-4A2E-9E73-3012B4B02D5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D963C88-30DD-41AE-A6D8-808B28951E2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54CDE74A-B490-4C14-8CB3-F08DEC0C6B4D}">
      <dgm:prSet custT="1"/>
      <dgm:spPr/>
      <dgm:t>
        <a:bodyPr/>
        <a:lstStyle/>
        <a:p>
          <a:pPr algn="ctr"/>
          <a:r>
            <a:rPr lang="es-UY" sz="3200" dirty="0">
              <a:latin typeface="Malgun Gothic" panose="020B0503020000020004" pitchFamily="34" charset="-127"/>
              <a:ea typeface="Malgun Gothic" panose="020B0503020000020004" pitchFamily="34" charset="-127"/>
            </a:rPr>
            <a:t>Técnico del proveedor</a:t>
          </a:r>
          <a:endParaRPr lang="es-419" sz="3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E07F13FD-CC60-453E-9845-FB9E88BE5130}" type="parTrans" cxnId="{9D606390-34B4-462C-A398-24B7A0100B9C}">
      <dgm:prSet/>
      <dgm:spPr/>
      <dgm:t>
        <a:bodyPr/>
        <a:lstStyle/>
        <a:p>
          <a:endParaRPr lang="es-419"/>
        </a:p>
      </dgm:t>
    </dgm:pt>
    <dgm:pt modelId="{211C8F50-A5C7-41E1-AE80-B26AB5874738}" type="sibTrans" cxnId="{9D606390-34B4-462C-A398-24B7A0100B9C}">
      <dgm:prSet/>
      <dgm:spPr/>
      <dgm:t>
        <a:bodyPr/>
        <a:lstStyle/>
        <a:p>
          <a:endParaRPr lang="es-419"/>
        </a:p>
      </dgm:t>
    </dgm:pt>
    <dgm:pt modelId="{09ED4420-75FC-4E8F-886F-AEE1626C2A7C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Recibe los tickets que le asignan los agentes del </a:t>
          </a:r>
          <a:r>
            <a:rPr lang="es-UY" sz="1600" dirty="0" err="1">
              <a:latin typeface="Malgun Gothic" panose="020B0503020000020004" pitchFamily="34" charset="-127"/>
              <a:ea typeface="Malgun Gothic" panose="020B0503020000020004" pitchFamily="34" charset="-127"/>
            </a:rPr>
            <a:t>call</a:t>
          </a:r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 center o los técnicos de INAC.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E8949AE7-E82D-4EEB-A0B8-71E3684A1E76}" type="parTrans" cxnId="{5AE851C7-9D37-4686-ACCB-80C3F1C87E56}">
      <dgm:prSet/>
      <dgm:spPr/>
      <dgm:t>
        <a:bodyPr/>
        <a:lstStyle/>
        <a:p>
          <a:endParaRPr lang="es-419"/>
        </a:p>
      </dgm:t>
    </dgm:pt>
    <dgm:pt modelId="{6C14AE0E-91DB-4079-B6CC-38EA1185FA86}" type="sibTrans" cxnId="{5AE851C7-9D37-4686-ACCB-80C3F1C87E56}">
      <dgm:prSet/>
      <dgm:spPr/>
      <dgm:t>
        <a:bodyPr/>
        <a:lstStyle/>
        <a:p>
          <a:endParaRPr lang="es-419"/>
        </a:p>
      </dgm:t>
    </dgm:pt>
    <dgm:pt modelId="{09BCD487-4DE1-4990-A008-CC11C0AA4776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Realiza todas las acciones que estén a su alcance para resolver el problema.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AF1DED16-5128-44D5-876C-E30EAEEC3629}" type="parTrans" cxnId="{2363CB00-6E7F-4186-A67C-B71977AFBC30}">
      <dgm:prSet/>
      <dgm:spPr/>
      <dgm:t>
        <a:bodyPr/>
        <a:lstStyle/>
        <a:p>
          <a:endParaRPr lang="es-419"/>
        </a:p>
      </dgm:t>
    </dgm:pt>
    <dgm:pt modelId="{537D82E2-BCBA-4B5A-88A7-785C4681FEF8}" type="sibTrans" cxnId="{2363CB00-6E7F-4186-A67C-B71977AFBC30}">
      <dgm:prSet/>
      <dgm:spPr/>
      <dgm:t>
        <a:bodyPr/>
        <a:lstStyle/>
        <a:p>
          <a:endParaRPr lang="es-419"/>
        </a:p>
      </dgm:t>
    </dgm:pt>
    <dgm:pt modelId="{4CDA98A3-5426-415D-BD24-9F27D41440AD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Registra en el ticket los avances en la resolución de problema.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9F300BCE-887E-45E3-BCB5-CC2414418A4B}" type="parTrans" cxnId="{13EF9B79-0504-4CC2-B912-0B4E307A9D9A}">
      <dgm:prSet/>
      <dgm:spPr/>
      <dgm:t>
        <a:bodyPr/>
        <a:lstStyle/>
        <a:p>
          <a:endParaRPr lang="es-419"/>
        </a:p>
      </dgm:t>
    </dgm:pt>
    <dgm:pt modelId="{4772881A-9BC8-4BF3-B8B6-BFFF38775811}" type="sibTrans" cxnId="{13EF9B79-0504-4CC2-B912-0B4E307A9D9A}">
      <dgm:prSet/>
      <dgm:spPr/>
      <dgm:t>
        <a:bodyPr/>
        <a:lstStyle/>
        <a:p>
          <a:endParaRPr lang="es-419"/>
        </a:p>
      </dgm:t>
    </dgm:pt>
    <dgm:pt modelId="{CDB182FD-0013-4244-8C86-113B60763057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Responde a todas las solicitudes de información referentes al problema que realicen los técnicos de INAC y los agentes del </a:t>
          </a:r>
          <a:r>
            <a:rPr lang="es-UY" sz="1600" dirty="0" err="1">
              <a:latin typeface="Malgun Gothic" panose="020B0503020000020004" pitchFamily="34" charset="-127"/>
              <a:ea typeface="Malgun Gothic" panose="020B0503020000020004" pitchFamily="34" charset="-127"/>
            </a:rPr>
            <a:t>call</a:t>
          </a:r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 center.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36894E7-0F52-4003-A9ED-0158B0F800C7}" type="parTrans" cxnId="{2AA4BBB4-638B-47F5-BCB3-88F9381763BF}">
      <dgm:prSet/>
      <dgm:spPr/>
      <dgm:t>
        <a:bodyPr/>
        <a:lstStyle/>
        <a:p>
          <a:endParaRPr lang="es-419"/>
        </a:p>
      </dgm:t>
    </dgm:pt>
    <dgm:pt modelId="{F8699777-01F9-4193-8ADC-B688993C9989}" type="sibTrans" cxnId="{2AA4BBB4-638B-47F5-BCB3-88F9381763BF}">
      <dgm:prSet/>
      <dgm:spPr/>
      <dgm:t>
        <a:bodyPr/>
        <a:lstStyle/>
        <a:p>
          <a:endParaRPr lang="es-419"/>
        </a:p>
      </dgm:t>
    </dgm:pt>
    <dgm:pt modelId="{86598236-4DBC-4735-8FC4-B501DA406D40}" type="pres">
      <dgm:prSet presAssocID="{DD963C88-30DD-41AE-A6D8-808B28951E2A}" presName="vert0" presStyleCnt="0">
        <dgm:presLayoutVars>
          <dgm:dir/>
          <dgm:animOne val="branch"/>
          <dgm:animLvl val="lvl"/>
        </dgm:presLayoutVars>
      </dgm:prSet>
      <dgm:spPr/>
    </dgm:pt>
    <dgm:pt modelId="{987F9466-8E7A-4D90-86AA-1ACF771FDCD6}" type="pres">
      <dgm:prSet presAssocID="{54CDE74A-B490-4C14-8CB3-F08DEC0C6B4D}" presName="thickLine" presStyleLbl="alignNode1" presStyleIdx="0" presStyleCnt="1"/>
      <dgm:spPr/>
    </dgm:pt>
    <dgm:pt modelId="{6B535FFF-AE94-4481-9759-982D2903BC42}" type="pres">
      <dgm:prSet presAssocID="{54CDE74A-B490-4C14-8CB3-F08DEC0C6B4D}" presName="horz1" presStyleCnt="0"/>
      <dgm:spPr/>
    </dgm:pt>
    <dgm:pt modelId="{78068A10-D3CA-4470-A541-9746233FDC64}" type="pres">
      <dgm:prSet presAssocID="{54CDE74A-B490-4C14-8CB3-F08DEC0C6B4D}" presName="tx1" presStyleLbl="revTx" presStyleIdx="0" presStyleCnt="5" custScaleX="139417"/>
      <dgm:spPr/>
    </dgm:pt>
    <dgm:pt modelId="{814FF2EA-1F3F-45F7-9FF4-013FAD4285C8}" type="pres">
      <dgm:prSet presAssocID="{54CDE74A-B490-4C14-8CB3-F08DEC0C6B4D}" presName="vert1" presStyleCnt="0"/>
      <dgm:spPr/>
    </dgm:pt>
    <dgm:pt modelId="{1BFFFC93-585A-4A41-8DF8-0968CA976D40}" type="pres">
      <dgm:prSet presAssocID="{09ED4420-75FC-4E8F-886F-AEE1626C2A7C}" presName="vertSpace2a" presStyleCnt="0"/>
      <dgm:spPr/>
    </dgm:pt>
    <dgm:pt modelId="{9B08D4B9-BE24-461B-9114-FEC7BCBDA6B3}" type="pres">
      <dgm:prSet presAssocID="{09ED4420-75FC-4E8F-886F-AEE1626C2A7C}" presName="horz2" presStyleCnt="0"/>
      <dgm:spPr/>
    </dgm:pt>
    <dgm:pt modelId="{21B617E4-1203-4E08-A14D-6B9F04F52D88}" type="pres">
      <dgm:prSet presAssocID="{09ED4420-75FC-4E8F-886F-AEE1626C2A7C}" presName="horzSpace2" presStyleCnt="0"/>
      <dgm:spPr/>
    </dgm:pt>
    <dgm:pt modelId="{571D0A04-36A2-4054-A164-A2D19471A101}" type="pres">
      <dgm:prSet presAssocID="{09ED4420-75FC-4E8F-886F-AEE1626C2A7C}" presName="tx2" presStyleLbl="revTx" presStyleIdx="1" presStyleCnt="5"/>
      <dgm:spPr/>
    </dgm:pt>
    <dgm:pt modelId="{B28884EB-B363-47ED-BAD2-A3FCD377F87C}" type="pres">
      <dgm:prSet presAssocID="{09ED4420-75FC-4E8F-886F-AEE1626C2A7C}" presName="vert2" presStyleCnt="0"/>
      <dgm:spPr/>
    </dgm:pt>
    <dgm:pt modelId="{94CEEFD9-E2E0-4A13-89E1-1B45A67FCF03}" type="pres">
      <dgm:prSet presAssocID="{09ED4420-75FC-4E8F-886F-AEE1626C2A7C}" presName="thinLine2b" presStyleLbl="callout" presStyleIdx="0" presStyleCnt="4"/>
      <dgm:spPr/>
    </dgm:pt>
    <dgm:pt modelId="{9EE0B2D3-2D6C-4535-88C6-798E9F0B12CF}" type="pres">
      <dgm:prSet presAssocID="{09ED4420-75FC-4E8F-886F-AEE1626C2A7C}" presName="vertSpace2b" presStyleCnt="0"/>
      <dgm:spPr/>
    </dgm:pt>
    <dgm:pt modelId="{D0B7BAEC-5FDF-434D-B553-AF7D7990AF3A}" type="pres">
      <dgm:prSet presAssocID="{09BCD487-4DE1-4990-A008-CC11C0AA4776}" presName="horz2" presStyleCnt="0"/>
      <dgm:spPr/>
    </dgm:pt>
    <dgm:pt modelId="{5B8892F6-47AD-494A-900B-52B912D5241E}" type="pres">
      <dgm:prSet presAssocID="{09BCD487-4DE1-4990-A008-CC11C0AA4776}" presName="horzSpace2" presStyleCnt="0"/>
      <dgm:spPr/>
    </dgm:pt>
    <dgm:pt modelId="{73FA3590-D349-4309-87C9-0CF33B34FB06}" type="pres">
      <dgm:prSet presAssocID="{09BCD487-4DE1-4990-A008-CC11C0AA4776}" presName="tx2" presStyleLbl="revTx" presStyleIdx="2" presStyleCnt="5"/>
      <dgm:spPr/>
    </dgm:pt>
    <dgm:pt modelId="{95619142-CF9B-4FEB-8A11-9EDC0483664F}" type="pres">
      <dgm:prSet presAssocID="{09BCD487-4DE1-4990-A008-CC11C0AA4776}" presName="vert2" presStyleCnt="0"/>
      <dgm:spPr/>
    </dgm:pt>
    <dgm:pt modelId="{936AEE37-1B9E-4A32-812B-33555ACAFF73}" type="pres">
      <dgm:prSet presAssocID="{09BCD487-4DE1-4990-A008-CC11C0AA4776}" presName="thinLine2b" presStyleLbl="callout" presStyleIdx="1" presStyleCnt="4"/>
      <dgm:spPr/>
    </dgm:pt>
    <dgm:pt modelId="{233EFF01-DD1A-4C53-9420-A4E179428073}" type="pres">
      <dgm:prSet presAssocID="{09BCD487-4DE1-4990-A008-CC11C0AA4776}" presName="vertSpace2b" presStyleCnt="0"/>
      <dgm:spPr/>
    </dgm:pt>
    <dgm:pt modelId="{103FB937-92C4-4BF1-919A-313295D989F2}" type="pres">
      <dgm:prSet presAssocID="{4CDA98A3-5426-415D-BD24-9F27D41440AD}" presName="horz2" presStyleCnt="0"/>
      <dgm:spPr/>
    </dgm:pt>
    <dgm:pt modelId="{F82DB2F8-8ECB-47EE-BC4A-0BA9CF8E4388}" type="pres">
      <dgm:prSet presAssocID="{4CDA98A3-5426-415D-BD24-9F27D41440AD}" presName="horzSpace2" presStyleCnt="0"/>
      <dgm:spPr/>
    </dgm:pt>
    <dgm:pt modelId="{FB60B043-93FE-4CC5-9CB5-78908A707955}" type="pres">
      <dgm:prSet presAssocID="{4CDA98A3-5426-415D-BD24-9F27D41440AD}" presName="tx2" presStyleLbl="revTx" presStyleIdx="3" presStyleCnt="5"/>
      <dgm:spPr/>
    </dgm:pt>
    <dgm:pt modelId="{B139501B-8E39-43FB-8062-CCCDCE334C24}" type="pres">
      <dgm:prSet presAssocID="{4CDA98A3-5426-415D-BD24-9F27D41440AD}" presName="vert2" presStyleCnt="0"/>
      <dgm:spPr/>
    </dgm:pt>
    <dgm:pt modelId="{A3E22834-9B0C-42E3-9205-ED00FF9AE894}" type="pres">
      <dgm:prSet presAssocID="{4CDA98A3-5426-415D-BD24-9F27D41440AD}" presName="thinLine2b" presStyleLbl="callout" presStyleIdx="2" presStyleCnt="4"/>
      <dgm:spPr/>
    </dgm:pt>
    <dgm:pt modelId="{B3DC5624-8198-48C7-8A59-16F4B167A161}" type="pres">
      <dgm:prSet presAssocID="{4CDA98A3-5426-415D-BD24-9F27D41440AD}" presName="vertSpace2b" presStyleCnt="0"/>
      <dgm:spPr/>
    </dgm:pt>
    <dgm:pt modelId="{498BB324-5A3F-4818-B9BF-88001604E798}" type="pres">
      <dgm:prSet presAssocID="{CDB182FD-0013-4244-8C86-113B60763057}" presName="horz2" presStyleCnt="0"/>
      <dgm:spPr/>
    </dgm:pt>
    <dgm:pt modelId="{2E1EFA85-017F-425A-9A53-5681DB736094}" type="pres">
      <dgm:prSet presAssocID="{CDB182FD-0013-4244-8C86-113B60763057}" presName="horzSpace2" presStyleCnt="0"/>
      <dgm:spPr/>
    </dgm:pt>
    <dgm:pt modelId="{5DE23A46-09D3-42FD-953F-FCABB8FB4116}" type="pres">
      <dgm:prSet presAssocID="{CDB182FD-0013-4244-8C86-113B60763057}" presName="tx2" presStyleLbl="revTx" presStyleIdx="4" presStyleCnt="5"/>
      <dgm:spPr/>
    </dgm:pt>
    <dgm:pt modelId="{3F9FE7FC-B1E0-4A6C-A5EA-84C34AC00EF5}" type="pres">
      <dgm:prSet presAssocID="{CDB182FD-0013-4244-8C86-113B60763057}" presName="vert2" presStyleCnt="0"/>
      <dgm:spPr/>
    </dgm:pt>
    <dgm:pt modelId="{000237C9-C9BF-46F4-8234-C44C82063AE1}" type="pres">
      <dgm:prSet presAssocID="{CDB182FD-0013-4244-8C86-113B60763057}" presName="thinLine2b" presStyleLbl="callout" presStyleIdx="3" presStyleCnt="4"/>
      <dgm:spPr/>
    </dgm:pt>
    <dgm:pt modelId="{BB67B202-1F18-4006-BCAC-5C4908D63958}" type="pres">
      <dgm:prSet presAssocID="{CDB182FD-0013-4244-8C86-113B60763057}" presName="vertSpace2b" presStyleCnt="0"/>
      <dgm:spPr/>
    </dgm:pt>
  </dgm:ptLst>
  <dgm:cxnLst>
    <dgm:cxn modelId="{2363CB00-6E7F-4186-A67C-B71977AFBC30}" srcId="{54CDE74A-B490-4C14-8CB3-F08DEC0C6B4D}" destId="{09BCD487-4DE1-4990-A008-CC11C0AA4776}" srcOrd="1" destOrd="0" parTransId="{AF1DED16-5128-44D5-876C-E30EAEEC3629}" sibTransId="{537D82E2-BCBA-4B5A-88A7-785C4681FEF8}"/>
    <dgm:cxn modelId="{EFA99F1D-9F00-448A-AF51-D48E1110F2DE}" type="presOf" srcId="{DD963C88-30DD-41AE-A6D8-808B28951E2A}" destId="{86598236-4DBC-4735-8FC4-B501DA406D40}" srcOrd="0" destOrd="0" presId="urn:microsoft.com/office/officeart/2008/layout/LinedList"/>
    <dgm:cxn modelId="{33D81573-A5BC-4E61-A59B-A35B3859395C}" type="presOf" srcId="{09ED4420-75FC-4E8F-886F-AEE1626C2A7C}" destId="{571D0A04-36A2-4054-A164-A2D19471A101}" srcOrd="0" destOrd="0" presId="urn:microsoft.com/office/officeart/2008/layout/LinedList"/>
    <dgm:cxn modelId="{13EF9B79-0504-4CC2-B912-0B4E307A9D9A}" srcId="{54CDE74A-B490-4C14-8CB3-F08DEC0C6B4D}" destId="{4CDA98A3-5426-415D-BD24-9F27D41440AD}" srcOrd="2" destOrd="0" parTransId="{9F300BCE-887E-45E3-BCB5-CC2414418A4B}" sibTransId="{4772881A-9BC8-4BF3-B8B6-BFFF38775811}"/>
    <dgm:cxn modelId="{9D606390-34B4-462C-A398-24B7A0100B9C}" srcId="{DD963C88-30DD-41AE-A6D8-808B28951E2A}" destId="{54CDE74A-B490-4C14-8CB3-F08DEC0C6B4D}" srcOrd="0" destOrd="0" parTransId="{E07F13FD-CC60-453E-9845-FB9E88BE5130}" sibTransId="{211C8F50-A5C7-41E1-AE80-B26AB5874738}"/>
    <dgm:cxn modelId="{B3B6DDB2-3A8C-4131-B36C-F632369EE228}" type="presOf" srcId="{4CDA98A3-5426-415D-BD24-9F27D41440AD}" destId="{FB60B043-93FE-4CC5-9CB5-78908A707955}" srcOrd="0" destOrd="0" presId="urn:microsoft.com/office/officeart/2008/layout/LinedList"/>
    <dgm:cxn modelId="{2AA4BBB4-638B-47F5-BCB3-88F9381763BF}" srcId="{54CDE74A-B490-4C14-8CB3-F08DEC0C6B4D}" destId="{CDB182FD-0013-4244-8C86-113B60763057}" srcOrd="3" destOrd="0" parTransId="{B36894E7-0F52-4003-A9ED-0158B0F800C7}" sibTransId="{F8699777-01F9-4193-8ADC-B688993C9989}"/>
    <dgm:cxn modelId="{D3BF0EB7-2936-4C42-914A-7EB45E2D0ACE}" type="presOf" srcId="{CDB182FD-0013-4244-8C86-113B60763057}" destId="{5DE23A46-09D3-42FD-953F-FCABB8FB4116}" srcOrd="0" destOrd="0" presId="urn:microsoft.com/office/officeart/2008/layout/LinedList"/>
    <dgm:cxn modelId="{5AE851C7-9D37-4686-ACCB-80C3F1C87E56}" srcId="{54CDE74A-B490-4C14-8CB3-F08DEC0C6B4D}" destId="{09ED4420-75FC-4E8F-886F-AEE1626C2A7C}" srcOrd="0" destOrd="0" parTransId="{E8949AE7-E82D-4EEB-A0B8-71E3684A1E76}" sibTransId="{6C14AE0E-91DB-4079-B6CC-38EA1185FA86}"/>
    <dgm:cxn modelId="{B82D25F8-DB43-4168-BBDD-0129FFF30E4F}" type="presOf" srcId="{54CDE74A-B490-4C14-8CB3-F08DEC0C6B4D}" destId="{78068A10-D3CA-4470-A541-9746233FDC64}" srcOrd="0" destOrd="0" presId="urn:microsoft.com/office/officeart/2008/layout/LinedList"/>
    <dgm:cxn modelId="{161D76FA-EB92-41B9-ABF8-CDBD762F13BC}" type="presOf" srcId="{09BCD487-4DE1-4990-A008-CC11C0AA4776}" destId="{73FA3590-D349-4309-87C9-0CF33B34FB06}" srcOrd="0" destOrd="0" presId="urn:microsoft.com/office/officeart/2008/layout/LinedList"/>
    <dgm:cxn modelId="{68C789FC-1615-49A5-A056-799FB14D3BE6}" type="presParOf" srcId="{86598236-4DBC-4735-8FC4-B501DA406D40}" destId="{987F9466-8E7A-4D90-86AA-1ACF771FDCD6}" srcOrd="0" destOrd="0" presId="urn:microsoft.com/office/officeart/2008/layout/LinedList"/>
    <dgm:cxn modelId="{60E88D2D-2B44-4C65-87E1-D22C6E803C9A}" type="presParOf" srcId="{86598236-4DBC-4735-8FC4-B501DA406D40}" destId="{6B535FFF-AE94-4481-9759-982D2903BC42}" srcOrd="1" destOrd="0" presId="urn:microsoft.com/office/officeart/2008/layout/LinedList"/>
    <dgm:cxn modelId="{5C1B3EB7-45BB-4B8F-9341-832C9DD9B944}" type="presParOf" srcId="{6B535FFF-AE94-4481-9759-982D2903BC42}" destId="{78068A10-D3CA-4470-A541-9746233FDC64}" srcOrd="0" destOrd="0" presId="urn:microsoft.com/office/officeart/2008/layout/LinedList"/>
    <dgm:cxn modelId="{C42B2FB1-C666-4393-9254-C6F337864EF9}" type="presParOf" srcId="{6B535FFF-AE94-4481-9759-982D2903BC42}" destId="{814FF2EA-1F3F-45F7-9FF4-013FAD4285C8}" srcOrd="1" destOrd="0" presId="urn:microsoft.com/office/officeart/2008/layout/LinedList"/>
    <dgm:cxn modelId="{D9CB82BF-2E70-47AA-B67E-67A8B9FDDE96}" type="presParOf" srcId="{814FF2EA-1F3F-45F7-9FF4-013FAD4285C8}" destId="{1BFFFC93-585A-4A41-8DF8-0968CA976D40}" srcOrd="0" destOrd="0" presId="urn:microsoft.com/office/officeart/2008/layout/LinedList"/>
    <dgm:cxn modelId="{C4647B45-8C94-415D-88F6-3618521E0D07}" type="presParOf" srcId="{814FF2EA-1F3F-45F7-9FF4-013FAD4285C8}" destId="{9B08D4B9-BE24-461B-9114-FEC7BCBDA6B3}" srcOrd="1" destOrd="0" presId="urn:microsoft.com/office/officeart/2008/layout/LinedList"/>
    <dgm:cxn modelId="{CCFBC3D9-B986-4666-A4A8-0E71D22A7C0F}" type="presParOf" srcId="{9B08D4B9-BE24-461B-9114-FEC7BCBDA6B3}" destId="{21B617E4-1203-4E08-A14D-6B9F04F52D88}" srcOrd="0" destOrd="0" presId="urn:microsoft.com/office/officeart/2008/layout/LinedList"/>
    <dgm:cxn modelId="{EFAA8CCC-752D-4E63-B89D-195F78FF4592}" type="presParOf" srcId="{9B08D4B9-BE24-461B-9114-FEC7BCBDA6B3}" destId="{571D0A04-36A2-4054-A164-A2D19471A101}" srcOrd="1" destOrd="0" presId="urn:microsoft.com/office/officeart/2008/layout/LinedList"/>
    <dgm:cxn modelId="{08174959-D58B-44B3-9CC9-EF2D927E7266}" type="presParOf" srcId="{9B08D4B9-BE24-461B-9114-FEC7BCBDA6B3}" destId="{B28884EB-B363-47ED-BAD2-A3FCD377F87C}" srcOrd="2" destOrd="0" presId="urn:microsoft.com/office/officeart/2008/layout/LinedList"/>
    <dgm:cxn modelId="{DD4B76A8-D7AC-4B32-A395-82FCD014D9C4}" type="presParOf" srcId="{814FF2EA-1F3F-45F7-9FF4-013FAD4285C8}" destId="{94CEEFD9-E2E0-4A13-89E1-1B45A67FCF03}" srcOrd="2" destOrd="0" presId="urn:microsoft.com/office/officeart/2008/layout/LinedList"/>
    <dgm:cxn modelId="{3377F340-06B5-421B-8B17-0FA9DE3A92F2}" type="presParOf" srcId="{814FF2EA-1F3F-45F7-9FF4-013FAD4285C8}" destId="{9EE0B2D3-2D6C-4535-88C6-798E9F0B12CF}" srcOrd="3" destOrd="0" presId="urn:microsoft.com/office/officeart/2008/layout/LinedList"/>
    <dgm:cxn modelId="{953BDD25-5528-44D5-8533-7D9A7DA78D65}" type="presParOf" srcId="{814FF2EA-1F3F-45F7-9FF4-013FAD4285C8}" destId="{D0B7BAEC-5FDF-434D-B553-AF7D7990AF3A}" srcOrd="4" destOrd="0" presId="urn:microsoft.com/office/officeart/2008/layout/LinedList"/>
    <dgm:cxn modelId="{09B300E0-4800-44F0-AEE0-3E8F5E59ADF0}" type="presParOf" srcId="{D0B7BAEC-5FDF-434D-B553-AF7D7990AF3A}" destId="{5B8892F6-47AD-494A-900B-52B912D5241E}" srcOrd="0" destOrd="0" presId="urn:microsoft.com/office/officeart/2008/layout/LinedList"/>
    <dgm:cxn modelId="{2AB6BF49-3FF3-4F09-B9D9-B870FE05A01B}" type="presParOf" srcId="{D0B7BAEC-5FDF-434D-B553-AF7D7990AF3A}" destId="{73FA3590-D349-4309-87C9-0CF33B34FB06}" srcOrd="1" destOrd="0" presId="urn:microsoft.com/office/officeart/2008/layout/LinedList"/>
    <dgm:cxn modelId="{5B41DF7F-BB7C-4D04-BB94-EF555331CB6A}" type="presParOf" srcId="{D0B7BAEC-5FDF-434D-B553-AF7D7990AF3A}" destId="{95619142-CF9B-4FEB-8A11-9EDC0483664F}" srcOrd="2" destOrd="0" presId="urn:microsoft.com/office/officeart/2008/layout/LinedList"/>
    <dgm:cxn modelId="{4C089D2C-8F11-4AC1-A639-FF89035CA89E}" type="presParOf" srcId="{814FF2EA-1F3F-45F7-9FF4-013FAD4285C8}" destId="{936AEE37-1B9E-4A32-812B-33555ACAFF73}" srcOrd="5" destOrd="0" presId="urn:microsoft.com/office/officeart/2008/layout/LinedList"/>
    <dgm:cxn modelId="{DB7A8DF9-EC83-4537-9C08-D2F2862E0563}" type="presParOf" srcId="{814FF2EA-1F3F-45F7-9FF4-013FAD4285C8}" destId="{233EFF01-DD1A-4C53-9420-A4E179428073}" srcOrd="6" destOrd="0" presId="urn:microsoft.com/office/officeart/2008/layout/LinedList"/>
    <dgm:cxn modelId="{E5CDDEC2-4E39-41B9-AB4E-6E10C7160186}" type="presParOf" srcId="{814FF2EA-1F3F-45F7-9FF4-013FAD4285C8}" destId="{103FB937-92C4-4BF1-919A-313295D989F2}" srcOrd="7" destOrd="0" presId="urn:microsoft.com/office/officeart/2008/layout/LinedList"/>
    <dgm:cxn modelId="{EFC03ABD-CA85-4253-B665-68251B00093D}" type="presParOf" srcId="{103FB937-92C4-4BF1-919A-313295D989F2}" destId="{F82DB2F8-8ECB-47EE-BC4A-0BA9CF8E4388}" srcOrd="0" destOrd="0" presId="urn:microsoft.com/office/officeart/2008/layout/LinedList"/>
    <dgm:cxn modelId="{D3517325-888F-45B8-BA36-C72DED618114}" type="presParOf" srcId="{103FB937-92C4-4BF1-919A-313295D989F2}" destId="{FB60B043-93FE-4CC5-9CB5-78908A707955}" srcOrd="1" destOrd="0" presId="urn:microsoft.com/office/officeart/2008/layout/LinedList"/>
    <dgm:cxn modelId="{4EEF2261-6BBB-47A3-8696-1AAA6D0B299F}" type="presParOf" srcId="{103FB937-92C4-4BF1-919A-313295D989F2}" destId="{B139501B-8E39-43FB-8062-CCCDCE334C24}" srcOrd="2" destOrd="0" presId="urn:microsoft.com/office/officeart/2008/layout/LinedList"/>
    <dgm:cxn modelId="{3FCB1BE2-D00B-43D0-AFCB-9D8778E678DF}" type="presParOf" srcId="{814FF2EA-1F3F-45F7-9FF4-013FAD4285C8}" destId="{A3E22834-9B0C-42E3-9205-ED00FF9AE894}" srcOrd="8" destOrd="0" presId="urn:microsoft.com/office/officeart/2008/layout/LinedList"/>
    <dgm:cxn modelId="{9B2E5BB6-8267-433A-80C7-3E8BC69F3866}" type="presParOf" srcId="{814FF2EA-1F3F-45F7-9FF4-013FAD4285C8}" destId="{B3DC5624-8198-48C7-8A59-16F4B167A161}" srcOrd="9" destOrd="0" presId="urn:microsoft.com/office/officeart/2008/layout/LinedList"/>
    <dgm:cxn modelId="{975141D8-6554-44A8-A364-6D7B2E9B997C}" type="presParOf" srcId="{814FF2EA-1F3F-45F7-9FF4-013FAD4285C8}" destId="{498BB324-5A3F-4818-B9BF-88001604E798}" srcOrd="10" destOrd="0" presId="urn:microsoft.com/office/officeart/2008/layout/LinedList"/>
    <dgm:cxn modelId="{16A63606-1818-4101-92C1-11D130EDFD03}" type="presParOf" srcId="{498BB324-5A3F-4818-B9BF-88001604E798}" destId="{2E1EFA85-017F-425A-9A53-5681DB736094}" srcOrd="0" destOrd="0" presId="urn:microsoft.com/office/officeart/2008/layout/LinedList"/>
    <dgm:cxn modelId="{6BECE780-F9A8-45D3-81E3-C96E4712B1E7}" type="presParOf" srcId="{498BB324-5A3F-4818-B9BF-88001604E798}" destId="{5DE23A46-09D3-42FD-953F-FCABB8FB4116}" srcOrd="1" destOrd="0" presId="urn:microsoft.com/office/officeart/2008/layout/LinedList"/>
    <dgm:cxn modelId="{3B8ACA37-4BC5-4317-A208-871AC1A56D78}" type="presParOf" srcId="{498BB324-5A3F-4818-B9BF-88001604E798}" destId="{3F9FE7FC-B1E0-4A6C-A5EA-84C34AC00EF5}" srcOrd="2" destOrd="0" presId="urn:microsoft.com/office/officeart/2008/layout/LinedList"/>
    <dgm:cxn modelId="{343B553B-B3D8-4FE1-8947-3C9C40616664}" type="presParOf" srcId="{814FF2EA-1F3F-45F7-9FF4-013FAD4285C8}" destId="{000237C9-C9BF-46F4-8234-C44C82063AE1}" srcOrd="11" destOrd="0" presId="urn:microsoft.com/office/officeart/2008/layout/LinedList"/>
    <dgm:cxn modelId="{4295C93D-1D64-4826-9759-CD738B08E90A}" type="presParOf" srcId="{814FF2EA-1F3F-45F7-9FF4-013FAD4285C8}" destId="{BB67B202-1F18-4006-BCAC-5C4908D63958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08ED5A-BD71-4F70-9FE2-46BE42A2A3A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A1A75A2-B7A6-4275-A3B5-E97C6BF24E71}">
      <dgm:prSet custT="1"/>
      <dgm:spPr/>
      <dgm:t>
        <a:bodyPr/>
        <a:lstStyle/>
        <a:p>
          <a:pPr algn="ctr"/>
          <a:r>
            <a:rPr lang="es-UY" sz="3200" dirty="0">
              <a:latin typeface="Malgun Gothic" panose="020B0503020000020004" pitchFamily="34" charset="-127"/>
              <a:ea typeface="Malgun Gothic" panose="020B0503020000020004" pitchFamily="34" charset="-127"/>
            </a:rPr>
            <a:t>Proveedores de insumos e infraestructura</a:t>
          </a:r>
          <a:endParaRPr lang="es-419" sz="3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78B241D-AC2C-416D-805C-E7CA789AE658}" type="parTrans" cxnId="{7E8067D9-6B96-4220-8471-454D65F4CF82}">
      <dgm:prSet/>
      <dgm:spPr/>
      <dgm:t>
        <a:bodyPr/>
        <a:lstStyle/>
        <a:p>
          <a:endParaRPr lang="es-419"/>
        </a:p>
      </dgm:t>
    </dgm:pt>
    <dgm:pt modelId="{39F6719D-45CB-4353-8DF0-424C19F9AFF2}" type="sibTrans" cxnId="{7E8067D9-6B96-4220-8471-454D65F4CF82}">
      <dgm:prSet/>
      <dgm:spPr/>
      <dgm:t>
        <a:bodyPr/>
        <a:lstStyle/>
        <a:p>
          <a:endParaRPr lang="es-419"/>
        </a:p>
      </dgm:t>
    </dgm:pt>
    <dgm:pt modelId="{DE07B16A-D95F-495E-838E-50B411B78DBB}">
      <dgm:prSet custT="1"/>
      <dgm:spPr/>
      <dgm:t>
        <a:bodyPr/>
        <a:lstStyle/>
        <a:p>
          <a:pPr algn="ctr"/>
          <a:r>
            <a:rPr lang="es-UY" sz="2000" dirty="0">
              <a:latin typeface="Malgun Gothic" panose="020B0503020000020004" pitchFamily="34" charset="-127"/>
              <a:ea typeface="Malgun Gothic" panose="020B0503020000020004" pitchFamily="34" charset="-127"/>
            </a:rPr>
            <a:t>Cuando la resolución de los problemas requieren la adquisición o la reparación de equipamiento, tanto los técnicos de INAC como del proveedor pueden recurrir a un fabricante para obtener los insumos necesarios. Esto puede demorar los tiempos de resolución</a:t>
          </a:r>
          <a:endParaRPr lang="es-419" sz="20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A299B130-8670-4ECC-A6CB-5701491CFE43}" type="parTrans" cxnId="{12ED3133-63D8-41C0-A1D8-F0F5FFF35B30}">
      <dgm:prSet/>
      <dgm:spPr/>
      <dgm:t>
        <a:bodyPr/>
        <a:lstStyle/>
        <a:p>
          <a:endParaRPr lang="es-419"/>
        </a:p>
      </dgm:t>
    </dgm:pt>
    <dgm:pt modelId="{1DF0036F-C483-4FE4-A9FC-7E95B747E18B}" type="sibTrans" cxnId="{12ED3133-63D8-41C0-A1D8-F0F5FFF35B30}">
      <dgm:prSet/>
      <dgm:spPr/>
      <dgm:t>
        <a:bodyPr/>
        <a:lstStyle/>
        <a:p>
          <a:endParaRPr lang="es-419"/>
        </a:p>
      </dgm:t>
    </dgm:pt>
    <dgm:pt modelId="{D2EF8540-5156-4760-AB34-4D7D7A34F56D}" type="pres">
      <dgm:prSet presAssocID="{B608ED5A-BD71-4F70-9FE2-46BE42A2A3A0}" presName="vert0" presStyleCnt="0">
        <dgm:presLayoutVars>
          <dgm:dir/>
          <dgm:animOne val="branch"/>
          <dgm:animLvl val="lvl"/>
        </dgm:presLayoutVars>
      </dgm:prSet>
      <dgm:spPr/>
    </dgm:pt>
    <dgm:pt modelId="{564FB114-6AF7-4E6A-980B-C40B67D03166}" type="pres">
      <dgm:prSet presAssocID="{9A1A75A2-B7A6-4275-A3B5-E97C6BF24E71}" presName="thickLine" presStyleLbl="alignNode1" presStyleIdx="0" presStyleCnt="1"/>
      <dgm:spPr/>
    </dgm:pt>
    <dgm:pt modelId="{6446D353-01DF-4037-AF52-B3B260C75A51}" type="pres">
      <dgm:prSet presAssocID="{9A1A75A2-B7A6-4275-A3B5-E97C6BF24E71}" presName="horz1" presStyleCnt="0"/>
      <dgm:spPr/>
    </dgm:pt>
    <dgm:pt modelId="{E05D0757-6322-4684-AD28-67A4BA72BD52}" type="pres">
      <dgm:prSet presAssocID="{9A1A75A2-B7A6-4275-A3B5-E97C6BF24E71}" presName="tx1" presStyleLbl="revTx" presStyleIdx="0" presStyleCnt="2" custScaleX="223847"/>
      <dgm:spPr/>
    </dgm:pt>
    <dgm:pt modelId="{D68BB55E-1F76-4D1D-AB85-F526CE3D5019}" type="pres">
      <dgm:prSet presAssocID="{9A1A75A2-B7A6-4275-A3B5-E97C6BF24E71}" presName="vert1" presStyleCnt="0"/>
      <dgm:spPr/>
    </dgm:pt>
    <dgm:pt modelId="{B3B2C2A5-C9E5-47CD-A20A-55726FB3696E}" type="pres">
      <dgm:prSet presAssocID="{DE07B16A-D95F-495E-838E-50B411B78DBB}" presName="vertSpace2a" presStyleCnt="0"/>
      <dgm:spPr/>
    </dgm:pt>
    <dgm:pt modelId="{63CC9BFC-EB04-4182-B8D2-E66AE263901C}" type="pres">
      <dgm:prSet presAssocID="{DE07B16A-D95F-495E-838E-50B411B78DBB}" presName="horz2" presStyleCnt="0"/>
      <dgm:spPr/>
    </dgm:pt>
    <dgm:pt modelId="{4B50BFC3-EBAC-4A34-B3BF-400F6A4CF0AB}" type="pres">
      <dgm:prSet presAssocID="{DE07B16A-D95F-495E-838E-50B411B78DBB}" presName="horzSpace2" presStyleCnt="0"/>
      <dgm:spPr/>
    </dgm:pt>
    <dgm:pt modelId="{51910185-CF8A-4EE2-BB12-00B869A1C371}" type="pres">
      <dgm:prSet presAssocID="{DE07B16A-D95F-495E-838E-50B411B78DBB}" presName="tx2" presStyleLbl="revTx" presStyleIdx="1" presStyleCnt="2" custScaleY="83699" custLinFactNeighborX="138" custLinFactNeighborY="5273"/>
      <dgm:spPr/>
    </dgm:pt>
    <dgm:pt modelId="{CE21F5AE-1AA0-438C-B38E-E9DE3585041D}" type="pres">
      <dgm:prSet presAssocID="{DE07B16A-D95F-495E-838E-50B411B78DBB}" presName="vert2" presStyleCnt="0"/>
      <dgm:spPr/>
    </dgm:pt>
    <dgm:pt modelId="{0BA36CE9-3C46-4A82-8E90-980E3D768EAD}" type="pres">
      <dgm:prSet presAssocID="{DE07B16A-D95F-495E-838E-50B411B78DBB}" presName="thinLine2b" presStyleLbl="callout" presStyleIdx="0" presStyleCnt="1"/>
      <dgm:spPr/>
    </dgm:pt>
    <dgm:pt modelId="{EC7B959C-F6E5-405C-AB2B-061CBF2CD329}" type="pres">
      <dgm:prSet presAssocID="{DE07B16A-D95F-495E-838E-50B411B78DBB}" presName="vertSpace2b" presStyleCnt="0"/>
      <dgm:spPr/>
    </dgm:pt>
  </dgm:ptLst>
  <dgm:cxnLst>
    <dgm:cxn modelId="{12ED3133-63D8-41C0-A1D8-F0F5FFF35B30}" srcId="{9A1A75A2-B7A6-4275-A3B5-E97C6BF24E71}" destId="{DE07B16A-D95F-495E-838E-50B411B78DBB}" srcOrd="0" destOrd="0" parTransId="{A299B130-8670-4ECC-A6CB-5701491CFE43}" sibTransId="{1DF0036F-C483-4FE4-A9FC-7E95B747E18B}"/>
    <dgm:cxn modelId="{7E8067D9-6B96-4220-8471-454D65F4CF82}" srcId="{B608ED5A-BD71-4F70-9FE2-46BE42A2A3A0}" destId="{9A1A75A2-B7A6-4275-A3B5-E97C6BF24E71}" srcOrd="0" destOrd="0" parTransId="{B78B241D-AC2C-416D-805C-E7CA789AE658}" sibTransId="{39F6719D-45CB-4353-8DF0-424C19F9AFF2}"/>
    <dgm:cxn modelId="{AB8EBADB-3DEC-4CDF-AA4A-080769F67207}" type="presOf" srcId="{B608ED5A-BD71-4F70-9FE2-46BE42A2A3A0}" destId="{D2EF8540-5156-4760-AB34-4D7D7A34F56D}" srcOrd="0" destOrd="0" presId="urn:microsoft.com/office/officeart/2008/layout/LinedList"/>
    <dgm:cxn modelId="{83058DEA-4CBF-4695-AF80-52BFE95B7D12}" type="presOf" srcId="{DE07B16A-D95F-495E-838E-50B411B78DBB}" destId="{51910185-CF8A-4EE2-BB12-00B869A1C371}" srcOrd="0" destOrd="0" presId="urn:microsoft.com/office/officeart/2008/layout/LinedList"/>
    <dgm:cxn modelId="{E1FD3CF2-6950-4864-A5FC-E17A160D4603}" type="presOf" srcId="{9A1A75A2-B7A6-4275-A3B5-E97C6BF24E71}" destId="{E05D0757-6322-4684-AD28-67A4BA72BD52}" srcOrd="0" destOrd="0" presId="urn:microsoft.com/office/officeart/2008/layout/LinedList"/>
    <dgm:cxn modelId="{0817295A-9178-4479-BF1B-F928C9DCDE9F}" type="presParOf" srcId="{D2EF8540-5156-4760-AB34-4D7D7A34F56D}" destId="{564FB114-6AF7-4E6A-980B-C40B67D03166}" srcOrd="0" destOrd="0" presId="urn:microsoft.com/office/officeart/2008/layout/LinedList"/>
    <dgm:cxn modelId="{1853AA3A-6990-4669-9F85-F1F07038604C}" type="presParOf" srcId="{D2EF8540-5156-4760-AB34-4D7D7A34F56D}" destId="{6446D353-01DF-4037-AF52-B3B260C75A51}" srcOrd="1" destOrd="0" presId="urn:microsoft.com/office/officeart/2008/layout/LinedList"/>
    <dgm:cxn modelId="{4C38DE3E-873B-495D-9330-6E5501715C2A}" type="presParOf" srcId="{6446D353-01DF-4037-AF52-B3B260C75A51}" destId="{E05D0757-6322-4684-AD28-67A4BA72BD52}" srcOrd="0" destOrd="0" presId="urn:microsoft.com/office/officeart/2008/layout/LinedList"/>
    <dgm:cxn modelId="{FC301D70-30D4-4ACE-AAAE-2284F8594431}" type="presParOf" srcId="{6446D353-01DF-4037-AF52-B3B260C75A51}" destId="{D68BB55E-1F76-4D1D-AB85-F526CE3D5019}" srcOrd="1" destOrd="0" presId="urn:microsoft.com/office/officeart/2008/layout/LinedList"/>
    <dgm:cxn modelId="{41E902EB-9F8E-4CCA-9CC7-30985F5F46BF}" type="presParOf" srcId="{D68BB55E-1F76-4D1D-AB85-F526CE3D5019}" destId="{B3B2C2A5-C9E5-47CD-A20A-55726FB3696E}" srcOrd="0" destOrd="0" presId="urn:microsoft.com/office/officeart/2008/layout/LinedList"/>
    <dgm:cxn modelId="{B7E35823-3534-4B39-9DE3-79D811F52DFF}" type="presParOf" srcId="{D68BB55E-1F76-4D1D-AB85-F526CE3D5019}" destId="{63CC9BFC-EB04-4182-B8D2-E66AE263901C}" srcOrd="1" destOrd="0" presId="urn:microsoft.com/office/officeart/2008/layout/LinedList"/>
    <dgm:cxn modelId="{1991663D-9A4C-47E8-92B7-4962C81B83DC}" type="presParOf" srcId="{63CC9BFC-EB04-4182-B8D2-E66AE263901C}" destId="{4B50BFC3-EBAC-4A34-B3BF-400F6A4CF0AB}" srcOrd="0" destOrd="0" presId="urn:microsoft.com/office/officeart/2008/layout/LinedList"/>
    <dgm:cxn modelId="{62BBF6A9-B1E5-495B-95B7-2AD8AF8D220B}" type="presParOf" srcId="{63CC9BFC-EB04-4182-B8D2-E66AE263901C}" destId="{51910185-CF8A-4EE2-BB12-00B869A1C371}" srcOrd="1" destOrd="0" presId="urn:microsoft.com/office/officeart/2008/layout/LinedList"/>
    <dgm:cxn modelId="{A93472F3-7405-441B-975F-54CC5423BEC6}" type="presParOf" srcId="{63CC9BFC-EB04-4182-B8D2-E66AE263901C}" destId="{CE21F5AE-1AA0-438C-B38E-E9DE3585041D}" srcOrd="2" destOrd="0" presId="urn:microsoft.com/office/officeart/2008/layout/LinedList"/>
    <dgm:cxn modelId="{24182499-C633-4854-9B86-8A2CA699F841}" type="presParOf" srcId="{D68BB55E-1F76-4D1D-AB85-F526CE3D5019}" destId="{0BA36CE9-3C46-4A82-8E90-980E3D768EAD}" srcOrd="2" destOrd="0" presId="urn:microsoft.com/office/officeart/2008/layout/LinedList"/>
    <dgm:cxn modelId="{30E78693-AD17-449F-B283-1792FD5A0BD4}" type="presParOf" srcId="{D68BB55E-1F76-4D1D-AB85-F526CE3D5019}" destId="{EC7B959C-F6E5-405C-AB2B-061CBF2CD329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092E8D4-7D26-4FCC-9CBB-02293A1605A0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419"/>
        </a:p>
      </dgm:t>
    </dgm:pt>
    <dgm:pt modelId="{9DD77540-6788-4512-9D3E-80B1F50E5484}">
      <dgm:prSet custT="1"/>
      <dgm:spPr>
        <a:solidFill>
          <a:srgbClr val="00467F"/>
        </a:solidFill>
      </dgm:spPr>
      <dgm:t>
        <a:bodyPr/>
        <a:lstStyle/>
        <a:p>
          <a: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Teléfono:</a:t>
          </a:r>
          <a:b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0800-INAC (4622)</a:t>
          </a:r>
          <a:endParaRPr lang="es-419" sz="28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6DD55EF7-9645-418F-BFF1-A10D3B279DAC}" type="parTrans" cxnId="{11CB01E1-3A52-46D6-B26C-F78FF6035288}">
      <dgm:prSet/>
      <dgm:spPr/>
      <dgm:t>
        <a:bodyPr/>
        <a:lstStyle/>
        <a:p>
          <a:endParaRPr lang="es-419"/>
        </a:p>
      </dgm:t>
    </dgm:pt>
    <dgm:pt modelId="{0241D7DC-8985-4093-BE8A-52FCC7EFD79D}" type="sibTrans" cxnId="{11CB01E1-3A52-46D6-B26C-F78FF6035288}">
      <dgm:prSet/>
      <dgm:spPr/>
      <dgm:t>
        <a:bodyPr/>
        <a:lstStyle/>
        <a:p>
          <a:endParaRPr lang="es-419"/>
        </a:p>
      </dgm:t>
    </dgm:pt>
    <dgm:pt modelId="{3CA2E491-BEAB-49CD-9D17-C2F78D55EC18}">
      <dgm:prSet custT="1"/>
      <dgm:spPr>
        <a:solidFill>
          <a:srgbClr val="00467F"/>
        </a:solidFill>
      </dgm:spPr>
      <dgm:t>
        <a:bodyPr/>
        <a:lstStyle/>
        <a:p>
          <a: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E-mail:</a:t>
          </a:r>
          <a:b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0800inac@inac.uy</a:t>
          </a:r>
          <a:endParaRPr lang="es-419" sz="28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BBD0000E-F59D-4526-949C-4AF187D5467A}" type="parTrans" cxnId="{EA160994-3BDB-4116-88CD-1D2F12B22F99}">
      <dgm:prSet/>
      <dgm:spPr/>
      <dgm:t>
        <a:bodyPr/>
        <a:lstStyle/>
        <a:p>
          <a:endParaRPr lang="es-419"/>
        </a:p>
      </dgm:t>
    </dgm:pt>
    <dgm:pt modelId="{5745BA27-B582-4B26-88EB-9D1B7471E776}" type="sibTrans" cxnId="{EA160994-3BDB-4116-88CD-1D2F12B22F99}">
      <dgm:prSet/>
      <dgm:spPr/>
      <dgm:t>
        <a:bodyPr/>
        <a:lstStyle/>
        <a:p>
          <a:endParaRPr lang="es-419"/>
        </a:p>
      </dgm:t>
    </dgm:pt>
    <dgm:pt modelId="{2BDA416E-7858-4E25-A0F2-9A96EB74C7D9}">
      <dgm:prSet custT="1"/>
      <dgm:spPr>
        <a:solidFill>
          <a:srgbClr val="00467F"/>
        </a:solidFill>
      </dgm:spPr>
      <dgm:t>
        <a:bodyPr/>
        <a:lstStyle/>
        <a:p>
          <a:endParaRPr lang="es-UY" sz="24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  <a:p>
          <a: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Portal de usuarios:</a:t>
          </a:r>
          <a:b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Mesa de Ayuda – Soporte 0800</a:t>
          </a:r>
          <a:br>
            <a:rPr lang="es-UY" sz="24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endParaRPr lang="es-419" sz="24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EE67E2B5-DE83-4014-9941-1872C59D2C4B}" type="sibTrans" cxnId="{2C166114-9317-44AB-B4CE-F0CD5C29C425}">
      <dgm:prSet/>
      <dgm:spPr/>
      <dgm:t>
        <a:bodyPr/>
        <a:lstStyle/>
        <a:p>
          <a:endParaRPr lang="es-419"/>
        </a:p>
      </dgm:t>
    </dgm:pt>
    <dgm:pt modelId="{6C1A6876-2813-40A7-83A8-0CFD81F27ABE}" type="parTrans" cxnId="{2C166114-9317-44AB-B4CE-F0CD5C29C425}">
      <dgm:prSet/>
      <dgm:spPr/>
      <dgm:t>
        <a:bodyPr/>
        <a:lstStyle/>
        <a:p>
          <a:endParaRPr lang="es-419"/>
        </a:p>
      </dgm:t>
    </dgm:pt>
    <dgm:pt modelId="{64BA3622-B1CB-4568-938E-DE68E5EDD3E4}" type="pres">
      <dgm:prSet presAssocID="{8092E8D4-7D26-4FCC-9CBB-02293A1605A0}" presName="linearFlow" presStyleCnt="0">
        <dgm:presLayoutVars>
          <dgm:dir/>
          <dgm:resizeHandles val="exact"/>
        </dgm:presLayoutVars>
      </dgm:prSet>
      <dgm:spPr/>
    </dgm:pt>
    <dgm:pt modelId="{7755384F-79D6-4A6E-BD82-C72428E4CDC9}" type="pres">
      <dgm:prSet presAssocID="{9DD77540-6788-4512-9D3E-80B1F50E5484}" presName="comp" presStyleCnt="0"/>
      <dgm:spPr/>
    </dgm:pt>
    <dgm:pt modelId="{BDE2D76E-2F13-4708-AB70-DACE775ACC03}" type="pres">
      <dgm:prSet presAssocID="{9DD77540-6788-4512-9D3E-80B1F50E5484}" presName="rect2" presStyleLbl="node1" presStyleIdx="0" presStyleCnt="3">
        <dgm:presLayoutVars>
          <dgm:bulletEnabled val="1"/>
        </dgm:presLayoutVars>
      </dgm:prSet>
      <dgm:spPr/>
    </dgm:pt>
    <dgm:pt modelId="{BD2235A6-EF20-43FD-B585-52BBAA421EF6}" type="pres">
      <dgm:prSet presAssocID="{9DD77540-6788-4512-9D3E-80B1F50E5484}" presName="rect1" presStyleLbl="ln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uricular"/>
        </a:ext>
      </dgm:extLst>
    </dgm:pt>
    <dgm:pt modelId="{9939D87A-E0C8-4F6E-8DF4-7B51527E4AE4}" type="pres">
      <dgm:prSet presAssocID="{0241D7DC-8985-4093-BE8A-52FCC7EFD79D}" presName="sibTrans" presStyleCnt="0"/>
      <dgm:spPr/>
    </dgm:pt>
    <dgm:pt modelId="{1DD33EB0-3BE3-4EF8-BFB1-447A50039654}" type="pres">
      <dgm:prSet presAssocID="{3CA2E491-BEAB-49CD-9D17-C2F78D55EC18}" presName="comp" presStyleCnt="0"/>
      <dgm:spPr/>
    </dgm:pt>
    <dgm:pt modelId="{F2BF6684-4C14-4030-8F60-CEAC9B7DC938}" type="pres">
      <dgm:prSet presAssocID="{3CA2E491-BEAB-49CD-9D17-C2F78D55EC18}" presName="rect2" presStyleLbl="node1" presStyleIdx="1" presStyleCnt="3">
        <dgm:presLayoutVars>
          <dgm:bulletEnabled val="1"/>
        </dgm:presLayoutVars>
      </dgm:prSet>
      <dgm:spPr/>
    </dgm:pt>
    <dgm:pt modelId="{121F7791-C707-4776-8647-B3F5249965C2}" type="pres">
      <dgm:prSet presAssocID="{3CA2E491-BEAB-49CD-9D17-C2F78D55EC18}" presName="rect1" presStyleLbl="ln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rreo electrónico"/>
        </a:ext>
      </dgm:extLst>
    </dgm:pt>
    <dgm:pt modelId="{E9214EAE-D9D1-42A3-ACFF-CD57AF910304}" type="pres">
      <dgm:prSet presAssocID="{5745BA27-B582-4B26-88EB-9D1B7471E776}" presName="sibTrans" presStyleCnt="0"/>
      <dgm:spPr/>
    </dgm:pt>
    <dgm:pt modelId="{2B89AF25-BC49-4773-9B99-4A9831601121}" type="pres">
      <dgm:prSet presAssocID="{2BDA416E-7858-4E25-A0F2-9A96EB74C7D9}" presName="comp" presStyleCnt="0"/>
      <dgm:spPr/>
    </dgm:pt>
    <dgm:pt modelId="{AC42555F-D5E0-409B-9387-24CA6848EAE4}" type="pres">
      <dgm:prSet presAssocID="{2BDA416E-7858-4E25-A0F2-9A96EB74C7D9}" presName="rect2" presStyleLbl="node1" presStyleIdx="2" presStyleCnt="3">
        <dgm:presLayoutVars>
          <dgm:bulletEnabled val="1"/>
        </dgm:presLayoutVars>
      </dgm:prSet>
      <dgm:spPr/>
    </dgm:pt>
    <dgm:pt modelId="{847380B9-9ECC-494A-99DF-BBF6DCE89DFA}" type="pres">
      <dgm:prSet presAssocID="{2BDA416E-7858-4E25-A0F2-9A96EB74C7D9}" presName="rect1" presStyleLbl="ln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rtátil"/>
        </a:ext>
      </dgm:extLst>
    </dgm:pt>
  </dgm:ptLst>
  <dgm:cxnLst>
    <dgm:cxn modelId="{2C166114-9317-44AB-B4CE-F0CD5C29C425}" srcId="{8092E8D4-7D26-4FCC-9CBB-02293A1605A0}" destId="{2BDA416E-7858-4E25-A0F2-9A96EB74C7D9}" srcOrd="2" destOrd="0" parTransId="{6C1A6876-2813-40A7-83A8-0CFD81F27ABE}" sibTransId="{EE67E2B5-DE83-4014-9941-1872C59D2C4B}"/>
    <dgm:cxn modelId="{52F74B3E-A99D-4D99-BAC7-0DF9A2CD034F}" type="presOf" srcId="{9DD77540-6788-4512-9D3E-80B1F50E5484}" destId="{BDE2D76E-2F13-4708-AB70-DACE775ACC03}" srcOrd="0" destOrd="0" presId="urn:microsoft.com/office/officeart/2008/layout/AlternatingPictureBlocks"/>
    <dgm:cxn modelId="{EA160994-3BDB-4116-88CD-1D2F12B22F99}" srcId="{8092E8D4-7D26-4FCC-9CBB-02293A1605A0}" destId="{3CA2E491-BEAB-49CD-9D17-C2F78D55EC18}" srcOrd="1" destOrd="0" parTransId="{BBD0000E-F59D-4526-949C-4AF187D5467A}" sibTransId="{5745BA27-B582-4B26-88EB-9D1B7471E776}"/>
    <dgm:cxn modelId="{F4CEBFD0-1FCD-4A48-8844-57B141BF37BE}" type="presOf" srcId="{2BDA416E-7858-4E25-A0F2-9A96EB74C7D9}" destId="{AC42555F-D5E0-409B-9387-24CA6848EAE4}" srcOrd="0" destOrd="0" presId="urn:microsoft.com/office/officeart/2008/layout/AlternatingPictureBlocks"/>
    <dgm:cxn modelId="{11CB01E1-3A52-46D6-B26C-F78FF6035288}" srcId="{8092E8D4-7D26-4FCC-9CBB-02293A1605A0}" destId="{9DD77540-6788-4512-9D3E-80B1F50E5484}" srcOrd="0" destOrd="0" parTransId="{6DD55EF7-9645-418F-BFF1-A10D3B279DAC}" sibTransId="{0241D7DC-8985-4093-BE8A-52FCC7EFD79D}"/>
    <dgm:cxn modelId="{A4CA2DE3-AFCE-4045-9014-7225DC755B5B}" type="presOf" srcId="{8092E8D4-7D26-4FCC-9CBB-02293A1605A0}" destId="{64BA3622-B1CB-4568-938E-DE68E5EDD3E4}" srcOrd="0" destOrd="0" presId="urn:microsoft.com/office/officeart/2008/layout/AlternatingPictureBlocks"/>
    <dgm:cxn modelId="{A2C5A2E8-07A7-4733-AB0A-69A717AFCD39}" type="presOf" srcId="{3CA2E491-BEAB-49CD-9D17-C2F78D55EC18}" destId="{F2BF6684-4C14-4030-8F60-CEAC9B7DC938}" srcOrd="0" destOrd="0" presId="urn:microsoft.com/office/officeart/2008/layout/AlternatingPictureBlocks"/>
    <dgm:cxn modelId="{1494A8B3-EBE3-4773-AA86-F4A06934BBB6}" type="presParOf" srcId="{64BA3622-B1CB-4568-938E-DE68E5EDD3E4}" destId="{7755384F-79D6-4A6E-BD82-C72428E4CDC9}" srcOrd="0" destOrd="0" presId="urn:microsoft.com/office/officeart/2008/layout/AlternatingPictureBlocks"/>
    <dgm:cxn modelId="{6F3665ED-CF3F-4B1B-941F-8C56BB2E1905}" type="presParOf" srcId="{7755384F-79D6-4A6E-BD82-C72428E4CDC9}" destId="{BDE2D76E-2F13-4708-AB70-DACE775ACC03}" srcOrd="0" destOrd="0" presId="urn:microsoft.com/office/officeart/2008/layout/AlternatingPictureBlocks"/>
    <dgm:cxn modelId="{5FD1829A-339A-4D3E-8228-C30D1B001404}" type="presParOf" srcId="{7755384F-79D6-4A6E-BD82-C72428E4CDC9}" destId="{BD2235A6-EF20-43FD-B585-52BBAA421EF6}" srcOrd="1" destOrd="0" presId="urn:microsoft.com/office/officeart/2008/layout/AlternatingPictureBlocks"/>
    <dgm:cxn modelId="{5379C394-A552-43A9-944D-D39A6D6F5A22}" type="presParOf" srcId="{64BA3622-B1CB-4568-938E-DE68E5EDD3E4}" destId="{9939D87A-E0C8-4F6E-8DF4-7B51527E4AE4}" srcOrd="1" destOrd="0" presId="urn:microsoft.com/office/officeart/2008/layout/AlternatingPictureBlocks"/>
    <dgm:cxn modelId="{E8ADBBB4-F491-42FE-98AC-EEAB25F74772}" type="presParOf" srcId="{64BA3622-B1CB-4568-938E-DE68E5EDD3E4}" destId="{1DD33EB0-3BE3-4EF8-BFB1-447A50039654}" srcOrd="2" destOrd="0" presId="urn:microsoft.com/office/officeart/2008/layout/AlternatingPictureBlocks"/>
    <dgm:cxn modelId="{765AF0E5-AD3D-441A-83EE-20F6FE15B517}" type="presParOf" srcId="{1DD33EB0-3BE3-4EF8-BFB1-447A50039654}" destId="{F2BF6684-4C14-4030-8F60-CEAC9B7DC938}" srcOrd="0" destOrd="0" presId="urn:microsoft.com/office/officeart/2008/layout/AlternatingPictureBlocks"/>
    <dgm:cxn modelId="{234557A9-7294-4949-99C9-E085B2C898C4}" type="presParOf" srcId="{1DD33EB0-3BE3-4EF8-BFB1-447A50039654}" destId="{121F7791-C707-4776-8647-B3F5249965C2}" srcOrd="1" destOrd="0" presId="urn:microsoft.com/office/officeart/2008/layout/AlternatingPictureBlocks"/>
    <dgm:cxn modelId="{4F769899-58BA-4BFB-B14F-DC334F36981D}" type="presParOf" srcId="{64BA3622-B1CB-4568-938E-DE68E5EDD3E4}" destId="{E9214EAE-D9D1-42A3-ACFF-CD57AF910304}" srcOrd="3" destOrd="0" presId="urn:microsoft.com/office/officeart/2008/layout/AlternatingPictureBlocks"/>
    <dgm:cxn modelId="{CC0E4903-3056-4DB7-9A34-CF11AD897B8C}" type="presParOf" srcId="{64BA3622-B1CB-4568-938E-DE68E5EDD3E4}" destId="{2B89AF25-BC49-4773-9B99-4A9831601121}" srcOrd="4" destOrd="0" presId="urn:microsoft.com/office/officeart/2008/layout/AlternatingPictureBlocks"/>
    <dgm:cxn modelId="{D9B1246A-3747-4EF0-8B69-5D29CDCD33F7}" type="presParOf" srcId="{2B89AF25-BC49-4773-9B99-4A9831601121}" destId="{AC42555F-D5E0-409B-9387-24CA6848EAE4}" srcOrd="0" destOrd="0" presId="urn:microsoft.com/office/officeart/2008/layout/AlternatingPictureBlocks"/>
    <dgm:cxn modelId="{E1E8CD66-6CF9-4BA1-ACF3-E29D4295B3A9}" type="presParOf" srcId="{2B89AF25-BC49-4773-9B99-4A9831601121}" destId="{847380B9-9ECC-494A-99DF-BBF6DCE89DFA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705AB76-7913-46EE-BA27-DBC37B5E13DB}" type="doc">
      <dgm:prSet loTypeId="urn:microsoft.com/office/officeart/2005/8/layout/hierarchy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419"/>
        </a:p>
      </dgm:t>
    </dgm:pt>
    <dgm:pt modelId="{53E7EEC5-3A94-418D-9B65-AF67001AA58B}">
      <dgm:prSet custT="1"/>
      <dgm:spPr>
        <a:solidFill>
          <a:srgbClr val="00467F"/>
        </a:solidFill>
      </dgm:spPr>
      <dgm:t>
        <a:bodyPr/>
        <a:lstStyle/>
        <a:p>
          <a:r>
            <a:rPr lang="es-UY" sz="40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Consideraciones</a:t>
          </a:r>
          <a:endParaRPr lang="es-419" sz="40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AA174A2B-6435-4375-B688-CA3B525A563A}" type="parTrans" cxnId="{0B940C76-CF0D-49CA-BB83-35CA920F4394}">
      <dgm:prSet/>
      <dgm:spPr/>
      <dgm:t>
        <a:bodyPr/>
        <a:lstStyle/>
        <a:p>
          <a:endParaRPr lang="es-419"/>
        </a:p>
      </dgm:t>
    </dgm:pt>
    <dgm:pt modelId="{9B547EF0-208E-4804-86F6-DE64663B8E63}" type="sibTrans" cxnId="{0B940C76-CF0D-49CA-BB83-35CA920F4394}">
      <dgm:prSet/>
      <dgm:spPr/>
      <dgm:t>
        <a:bodyPr/>
        <a:lstStyle/>
        <a:p>
          <a:endParaRPr lang="es-419"/>
        </a:p>
      </dgm:t>
    </dgm:pt>
    <dgm:pt modelId="{1B29CBFF-95AD-4035-A185-40B611219F62}">
      <dgm:prSet/>
      <dgm:spPr>
        <a:solidFill>
          <a:srgbClr val="00467F"/>
        </a:solidFill>
      </dgm:spPr>
      <dgm:t>
        <a:bodyPr/>
        <a:lstStyle/>
        <a:p>
          <a:r>
            <a:rPr lang="es-UY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Es muy importante brindar la mayor cantidad de información cuando se reporta un incidente: qué problema se detectó, cómo se detectó, en qué equipo, cuál es la importancia y la urgencia del problema, etc. Esto acelera los tiempos de resolución</a:t>
          </a:r>
          <a:endParaRPr lang="es-419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AAC005C4-BF4A-4DB8-91AD-A6E28FE5F0CD}" type="parTrans" cxnId="{5B32A263-E366-4E25-B141-197B6E764C5F}">
      <dgm:prSet/>
      <dgm:spPr/>
      <dgm:t>
        <a:bodyPr/>
        <a:lstStyle/>
        <a:p>
          <a:endParaRPr lang="es-419"/>
        </a:p>
      </dgm:t>
    </dgm:pt>
    <dgm:pt modelId="{33E72C7A-B629-4C2F-9213-5BFEE5487DF8}" type="sibTrans" cxnId="{5B32A263-E366-4E25-B141-197B6E764C5F}">
      <dgm:prSet/>
      <dgm:spPr/>
      <dgm:t>
        <a:bodyPr/>
        <a:lstStyle/>
        <a:p>
          <a:endParaRPr lang="es-419"/>
        </a:p>
      </dgm:t>
    </dgm:pt>
    <dgm:pt modelId="{6039BC10-0209-408F-96BF-DA7CA990E706}">
      <dgm:prSet custT="1"/>
      <dgm:spPr>
        <a:solidFill>
          <a:srgbClr val="00467F"/>
        </a:solidFill>
      </dgm:spPr>
      <dgm:t>
        <a:bodyPr/>
        <a:lstStyle/>
        <a:p>
          <a:r>
            <a:rPr lang="es-UY" sz="20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</a:t>
          </a:r>
          <a:r>
            <a:rPr lang="es-UY" sz="2000" b="1" dirty="0" err="1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call</a:t>
          </a:r>
          <a:r>
            <a:rPr lang="es-UY" sz="20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 center no resuelve los incidentes</a:t>
          </a:r>
          <a:endParaRPr lang="es-419" sz="20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A3A39395-3EBB-460C-A30D-712C1B3CD8FC}" type="parTrans" cxnId="{C5BE0C2D-DFBA-4BC5-AEA3-AF9D872595FD}">
      <dgm:prSet/>
      <dgm:spPr/>
      <dgm:t>
        <a:bodyPr/>
        <a:lstStyle/>
        <a:p>
          <a:endParaRPr lang="es-419"/>
        </a:p>
      </dgm:t>
    </dgm:pt>
    <dgm:pt modelId="{FA60AD20-A864-4BC7-8271-90359006DBCB}" type="sibTrans" cxnId="{C5BE0C2D-DFBA-4BC5-AEA3-AF9D872595FD}">
      <dgm:prSet/>
      <dgm:spPr/>
      <dgm:t>
        <a:bodyPr/>
        <a:lstStyle/>
        <a:p>
          <a:endParaRPr lang="es-419"/>
        </a:p>
      </dgm:t>
    </dgm:pt>
    <dgm:pt modelId="{5CA1803A-4311-4535-9E27-9B723691E928}">
      <dgm:prSet/>
      <dgm:spPr>
        <a:solidFill>
          <a:srgbClr val="00467F"/>
        </a:solidFill>
      </dgm:spPr>
      <dgm:t>
        <a:bodyPr/>
        <a:lstStyle/>
        <a:p>
          <a:r>
            <a:rPr lang="es-UY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Si para la resolución de un incidente INAC o el proveedor debe adquirir insumos, los tiempos de resolución se pueden extender</a:t>
          </a:r>
          <a:endParaRPr lang="es-419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41F8C137-D1C4-4F65-8EBB-3F3E9C94115D}" type="parTrans" cxnId="{36411F62-D1A5-4110-B50F-C5DBCAA18D78}">
      <dgm:prSet/>
      <dgm:spPr/>
      <dgm:t>
        <a:bodyPr/>
        <a:lstStyle/>
        <a:p>
          <a:endParaRPr lang="es-419"/>
        </a:p>
      </dgm:t>
    </dgm:pt>
    <dgm:pt modelId="{D46F1C36-A621-45D7-A3C8-5878E795ABF5}" type="sibTrans" cxnId="{36411F62-D1A5-4110-B50F-C5DBCAA18D78}">
      <dgm:prSet/>
      <dgm:spPr/>
      <dgm:t>
        <a:bodyPr/>
        <a:lstStyle/>
        <a:p>
          <a:endParaRPr lang="es-419"/>
        </a:p>
      </dgm:t>
    </dgm:pt>
    <dgm:pt modelId="{05D80F6E-F0A2-46EE-857C-D07FBBCBCA40}">
      <dgm:prSet/>
      <dgm:spPr>
        <a:solidFill>
          <a:srgbClr val="00467F"/>
        </a:solidFill>
      </dgm:spPr>
      <dgm:t>
        <a:bodyPr/>
        <a:lstStyle/>
        <a:p>
          <a:r>
            <a:rPr lang="es-UY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seguimiento de los incidentes se hace a través de los canales de comunicación estipulados y no con los técnicos de INAC</a:t>
          </a:r>
          <a:endParaRPr lang="es-419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A546674F-9353-4EDF-9FA9-21959621A5A4}" type="parTrans" cxnId="{E6E6E0F3-333E-4844-8F95-6238C41DA0AB}">
      <dgm:prSet/>
      <dgm:spPr/>
      <dgm:t>
        <a:bodyPr/>
        <a:lstStyle/>
        <a:p>
          <a:endParaRPr lang="es-419"/>
        </a:p>
      </dgm:t>
    </dgm:pt>
    <dgm:pt modelId="{C5E0D483-9E20-46C7-913D-5457BBDFB93A}" type="sibTrans" cxnId="{E6E6E0F3-333E-4844-8F95-6238C41DA0AB}">
      <dgm:prSet/>
      <dgm:spPr/>
      <dgm:t>
        <a:bodyPr/>
        <a:lstStyle/>
        <a:p>
          <a:endParaRPr lang="es-419"/>
        </a:p>
      </dgm:t>
    </dgm:pt>
    <dgm:pt modelId="{E315818D-04CE-4EB3-9372-25D5A639D66E}" type="pres">
      <dgm:prSet presAssocID="{4705AB76-7913-46EE-BA27-DBC37B5E13D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BDBED2F-FCA3-4DFC-B8CC-07B98EB7B298}" type="pres">
      <dgm:prSet presAssocID="{53E7EEC5-3A94-418D-9B65-AF67001AA58B}" presName="vertOne" presStyleCnt="0"/>
      <dgm:spPr/>
    </dgm:pt>
    <dgm:pt modelId="{A1E36169-CE9A-4B54-95C5-21036FB27A1D}" type="pres">
      <dgm:prSet presAssocID="{53E7EEC5-3A94-418D-9B65-AF67001AA58B}" presName="txOne" presStyleLbl="node0" presStyleIdx="0" presStyleCnt="1" custScaleY="40740" custLinFactNeighborX="-282" custLinFactNeighborY="-2741">
        <dgm:presLayoutVars>
          <dgm:chPref val="3"/>
        </dgm:presLayoutVars>
      </dgm:prSet>
      <dgm:spPr/>
    </dgm:pt>
    <dgm:pt modelId="{F84E6C25-4F2F-4FE8-A244-367039F1A353}" type="pres">
      <dgm:prSet presAssocID="{53E7EEC5-3A94-418D-9B65-AF67001AA58B}" presName="parTransOne" presStyleCnt="0"/>
      <dgm:spPr/>
    </dgm:pt>
    <dgm:pt modelId="{CC421D6D-CE7A-415D-97BF-F88BE9D7F8A2}" type="pres">
      <dgm:prSet presAssocID="{53E7EEC5-3A94-418D-9B65-AF67001AA58B}" presName="horzOne" presStyleCnt="0"/>
      <dgm:spPr/>
    </dgm:pt>
    <dgm:pt modelId="{FC03C6D3-8DA0-4F17-A262-55444CC13CFC}" type="pres">
      <dgm:prSet presAssocID="{1B29CBFF-95AD-4035-A185-40B611219F62}" presName="vertTwo" presStyleCnt="0"/>
      <dgm:spPr/>
    </dgm:pt>
    <dgm:pt modelId="{8718A0EF-FC90-477E-A804-3067D9A4F262}" type="pres">
      <dgm:prSet presAssocID="{1B29CBFF-95AD-4035-A185-40B611219F62}" presName="txTwo" presStyleLbl="node2" presStyleIdx="0" presStyleCnt="1" custLinFactNeighborX="-1522" custLinFactNeighborY="-2622">
        <dgm:presLayoutVars>
          <dgm:chPref val="3"/>
        </dgm:presLayoutVars>
      </dgm:prSet>
      <dgm:spPr/>
    </dgm:pt>
    <dgm:pt modelId="{613B9206-E14D-4052-83D6-69783215ABF1}" type="pres">
      <dgm:prSet presAssocID="{1B29CBFF-95AD-4035-A185-40B611219F62}" presName="parTransTwo" presStyleCnt="0"/>
      <dgm:spPr/>
    </dgm:pt>
    <dgm:pt modelId="{DDDB7DB7-AAA1-4737-84A3-28F7DA724047}" type="pres">
      <dgm:prSet presAssocID="{1B29CBFF-95AD-4035-A185-40B611219F62}" presName="horzTwo" presStyleCnt="0"/>
      <dgm:spPr/>
    </dgm:pt>
    <dgm:pt modelId="{20D58F96-4067-4159-88BA-6410FA5CF9E0}" type="pres">
      <dgm:prSet presAssocID="{6039BC10-0209-408F-96BF-DA7CA990E706}" presName="vertThree" presStyleCnt="0"/>
      <dgm:spPr/>
    </dgm:pt>
    <dgm:pt modelId="{CA7043A4-C2A2-4FD9-A418-91B8BF880AD5}" type="pres">
      <dgm:prSet presAssocID="{6039BC10-0209-408F-96BF-DA7CA990E706}" presName="txThree" presStyleLbl="node3" presStyleIdx="0" presStyleCnt="3">
        <dgm:presLayoutVars>
          <dgm:chPref val="3"/>
        </dgm:presLayoutVars>
      </dgm:prSet>
      <dgm:spPr/>
    </dgm:pt>
    <dgm:pt modelId="{6A5D1152-CAB7-450B-87F6-41F7CEB54DA2}" type="pres">
      <dgm:prSet presAssocID="{6039BC10-0209-408F-96BF-DA7CA990E706}" presName="horzThree" presStyleCnt="0"/>
      <dgm:spPr/>
    </dgm:pt>
    <dgm:pt modelId="{0C0B0B4B-FCD4-4416-8A13-C227D173D925}" type="pres">
      <dgm:prSet presAssocID="{FA60AD20-A864-4BC7-8271-90359006DBCB}" presName="sibSpaceThree" presStyleCnt="0"/>
      <dgm:spPr/>
    </dgm:pt>
    <dgm:pt modelId="{6BCD75CF-FC8E-46A6-A5CF-079C1FD51C1E}" type="pres">
      <dgm:prSet presAssocID="{5CA1803A-4311-4535-9E27-9B723691E928}" presName="vertThree" presStyleCnt="0"/>
      <dgm:spPr/>
    </dgm:pt>
    <dgm:pt modelId="{74E93131-7B14-401C-90C4-4BB71EBA1667}" type="pres">
      <dgm:prSet presAssocID="{5CA1803A-4311-4535-9E27-9B723691E928}" presName="txThree" presStyleLbl="node3" presStyleIdx="1" presStyleCnt="3">
        <dgm:presLayoutVars>
          <dgm:chPref val="3"/>
        </dgm:presLayoutVars>
      </dgm:prSet>
      <dgm:spPr/>
    </dgm:pt>
    <dgm:pt modelId="{566CDFEC-B56C-49D0-8997-F3AF1E277ABA}" type="pres">
      <dgm:prSet presAssocID="{5CA1803A-4311-4535-9E27-9B723691E928}" presName="horzThree" presStyleCnt="0"/>
      <dgm:spPr/>
    </dgm:pt>
    <dgm:pt modelId="{37A34328-2B99-43D1-90F4-01BBE49B563C}" type="pres">
      <dgm:prSet presAssocID="{D46F1C36-A621-45D7-A3C8-5878E795ABF5}" presName="sibSpaceThree" presStyleCnt="0"/>
      <dgm:spPr/>
    </dgm:pt>
    <dgm:pt modelId="{7E339D06-225E-4277-B2E1-6427A2CBA482}" type="pres">
      <dgm:prSet presAssocID="{05D80F6E-F0A2-46EE-857C-D07FBBCBCA40}" presName="vertThree" presStyleCnt="0"/>
      <dgm:spPr/>
    </dgm:pt>
    <dgm:pt modelId="{D94F5B0B-57A0-4C83-BAF1-0CFC93C9DD92}" type="pres">
      <dgm:prSet presAssocID="{05D80F6E-F0A2-46EE-857C-D07FBBCBCA40}" presName="txThree" presStyleLbl="node3" presStyleIdx="2" presStyleCnt="3">
        <dgm:presLayoutVars>
          <dgm:chPref val="3"/>
        </dgm:presLayoutVars>
      </dgm:prSet>
      <dgm:spPr/>
    </dgm:pt>
    <dgm:pt modelId="{4F95342E-7425-4829-8265-D45937495114}" type="pres">
      <dgm:prSet presAssocID="{05D80F6E-F0A2-46EE-857C-D07FBBCBCA40}" presName="horzThree" presStyleCnt="0"/>
      <dgm:spPr/>
    </dgm:pt>
  </dgm:ptLst>
  <dgm:cxnLst>
    <dgm:cxn modelId="{C5BE0C2D-DFBA-4BC5-AEA3-AF9D872595FD}" srcId="{1B29CBFF-95AD-4035-A185-40B611219F62}" destId="{6039BC10-0209-408F-96BF-DA7CA990E706}" srcOrd="0" destOrd="0" parTransId="{A3A39395-3EBB-460C-A30D-712C1B3CD8FC}" sibTransId="{FA60AD20-A864-4BC7-8271-90359006DBCB}"/>
    <dgm:cxn modelId="{36411F62-D1A5-4110-B50F-C5DBCAA18D78}" srcId="{1B29CBFF-95AD-4035-A185-40B611219F62}" destId="{5CA1803A-4311-4535-9E27-9B723691E928}" srcOrd="1" destOrd="0" parTransId="{41F8C137-D1C4-4F65-8EBB-3F3E9C94115D}" sibTransId="{D46F1C36-A621-45D7-A3C8-5878E795ABF5}"/>
    <dgm:cxn modelId="{5B32A263-E366-4E25-B141-197B6E764C5F}" srcId="{53E7EEC5-3A94-418D-9B65-AF67001AA58B}" destId="{1B29CBFF-95AD-4035-A185-40B611219F62}" srcOrd="0" destOrd="0" parTransId="{AAC005C4-BF4A-4DB8-91AD-A6E28FE5F0CD}" sibTransId="{33E72C7A-B629-4C2F-9213-5BFEE5487DF8}"/>
    <dgm:cxn modelId="{B60BBA70-6A1D-4C52-80F3-FC4B6B9D82FC}" type="presOf" srcId="{1B29CBFF-95AD-4035-A185-40B611219F62}" destId="{8718A0EF-FC90-477E-A804-3067D9A4F262}" srcOrd="0" destOrd="0" presId="urn:microsoft.com/office/officeart/2005/8/layout/hierarchy4"/>
    <dgm:cxn modelId="{CD54CF50-A568-4BBF-8529-E4CA764483C8}" type="presOf" srcId="{4705AB76-7913-46EE-BA27-DBC37B5E13DB}" destId="{E315818D-04CE-4EB3-9372-25D5A639D66E}" srcOrd="0" destOrd="0" presId="urn:microsoft.com/office/officeart/2005/8/layout/hierarchy4"/>
    <dgm:cxn modelId="{0B940C76-CF0D-49CA-BB83-35CA920F4394}" srcId="{4705AB76-7913-46EE-BA27-DBC37B5E13DB}" destId="{53E7EEC5-3A94-418D-9B65-AF67001AA58B}" srcOrd="0" destOrd="0" parTransId="{AA174A2B-6435-4375-B688-CA3B525A563A}" sibTransId="{9B547EF0-208E-4804-86F6-DE64663B8E63}"/>
    <dgm:cxn modelId="{005C1E94-84C5-4E1F-99A7-A5F08270BC8F}" type="presOf" srcId="{6039BC10-0209-408F-96BF-DA7CA990E706}" destId="{CA7043A4-C2A2-4FD9-A418-91B8BF880AD5}" srcOrd="0" destOrd="0" presId="urn:microsoft.com/office/officeart/2005/8/layout/hierarchy4"/>
    <dgm:cxn modelId="{748C3FC4-E322-4140-B4CC-5E53DF3902E5}" type="presOf" srcId="{05D80F6E-F0A2-46EE-857C-D07FBBCBCA40}" destId="{D94F5B0B-57A0-4C83-BAF1-0CFC93C9DD92}" srcOrd="0" destOrd="0" presId="urn:microsoft.com/office/officeart/2005/8/layout/hierarchy4"/>
    <dgm:cxn modelId="{8E8842C7-20D4-4CB4-B3D0-C2F31D1689EC}" type="presOf" srcId="{5CA1803A-4311-4535-9E27-9B723691E928}" destId="{74E93131-7B14-401C-90C4-4BB71EBA1667}" srcOrd="0" destOrd="0" presId="urn:microsoft.com/office/officeart/2005/8/layout/hierarchy4"/>
    <dgm:cxn modelId="{E6E6E0F3-333E-4844-8F95-6238C41DA0AB}" srcId="{1B29CBFF-95AD-4035-A185-40B611219F62}" destId="{05D80F6E-F0A2-46EE-857C-D07FBBCBCA40}" srcOrd="2" destOrd="0" parTransId="{A546674F-9353-4EDF-9FA9-21959621A5A4}" sibTransId="{C5E0D483-9E20-46C7-913D-5457BBDFB93A}"/>
    <dgm:cxn modelId="{512A2FF9-7464-41CD-ACC1-07AD86F550D1}" type="presOf" srcId="{53E7EEC5-3A94-418D-9B65-AF67001AA58B}" destId="{A1E36169-CE9A-4B54-95C5-21036FB27A1D}" srcOrd="0" destOrd="0" presId="urn:microsoft.com/office/officeart/2005/8/layout/hierarchy4"/>
    <dgm:cxn modelId="{FE051262-7EDD-43A0-859A-0C6BAB4E9CB2}" type="presParOf" srcId="{E315818D-04CE-4EB3-9372-25D5A639D66E}" destId="{1BDBED2F-FCA3-4DFC-B8CC-07B98EB7B298}" srcOrd="0" destOrd="0" presId="urn:microsoft.com/office/officeart/2005/8/layout/hierarchy4"/>
    <dgm:cxn modelId="{6E9038A8-A86D-4748-9D76-4B71B9B94EA7}" type="presParOf" srcId="{1BDBED2F-FCA3-4DFC-B8CC-07B98EB7B298}" destId="{A1E36169-CE9A-4B54-95C5-21036FB27A1D}" srcOrd="0" destOrd="0" presId="urn:microsoft.com/office/officeart/2005/8/layout/hierarchy4"/>
    <dgm:cxn modelId="{B0AA95D7-DAB1-468F-A2E4-E5E410D3416C}" type="presParOf" srcId="{1BDBED2F-FCA3-4DFC-B8CC-07B98EB7B298}" destId="{F84E6C25-4F2F-4FE8-A244-367039F1A353}" srcOrd="1" destOrd="0" presId="urn:microsoft.com/office/officeart/2005/8/layout/hierarchy4"/>
    <dgm:cxn modelId="{575AABAA-D6BD-4827-B081-56AD845BB7DA}" type="presParOf" srcId="{1BDBED2F-FCA3-4DFC-B8CC-07B98EB7B298}" destId="{CC421D6D-CE7A-415D-97BF-F88BE9D7F8A2}" srcOrd="2" destOrd="0" presId="urn:microsoft.com/office/officeart/2005/8/layout/hierarchy4"/>
    <dgm:cxn modelId="{44A778FC-AAE3-4079-A374-1216A8EAB238}" type="presParOf" srcId="{CC421D6D-CE7A-415D-97BF-F88BE9D7F8A2}" destId="{FC03C6D3-8DA0-4F17-A262-55444CC13CFC}" srcOrd="0" destOrd="0" presId="urn:microsoft.com/office/officeart/2005/8/layout/hierarchy4"/>
    <dgm:cxn modelId="{A83DA2FB-68DB-4769-AE86-8CA1754396C8}" type="presParOf" srcId="{FC03C6D3-8DA0-4F17-A262-55444CC13CFC}" destId="{8718A0EF-FC90-477E-A804-3067D9A4F262}" srcOrd="0" destOrd="0" presId="urn:microsoft.com/office/officeart/2005/8/layout/hierarchy4"/>
    <dgm:cxn modelId="{E4A3DF08-4971-49D0-AC1C-8B45DCDD2C9C}" type="presParOf" srcId="{FC03C6D3-8DA0-4F17-A262-55444CC13CFC}" destId="{613B9206-E14D-4052-83D6-69783215ABF1}" srcOrd="1" destOrd="0" presId="urn:microsoft.com/office/officeart/2005/8/layout/hierarchy4"/>
    <dgm:cxn modelId="{8F2834B8-9BDB-4AC5-96AF-6E2BC7917C11}" type="presParOf" srcId="{FC03C6D3-8DA0-4F17-A262-55444CC13CFC}" destId="{DDDB7DB7-AAA1-4737-84A3-28F7DA724047}" srcOrd="2" destOrd="0" presId="urn:microsoft.com/office/officeart/2005/8/layout/hierarchy4"/>
    <dgm:cxn modelId="{CB252D76-0B31-47B3-A66C-815326313C33}" type="presParOf" srcId="{DDDB7DB7-AAA1-4737-84A3-28F7DA724047}" destId="{20D58F96-4067-4159-88BA-6410FA5CF9E0}" srcOrd="0" destOrd="0" presId="urn:microsoft.com/office/officeart/2005/8/layout/hierarchy4"/>
    <dgm:cxn modelId="{FEFE8D00-EE60-4121-B6B0-0AD2F325B5F5}" type="presParOf" srcId="{20D58F96-4067-4159-88BA-6410FA5CF9E0}" destId="{CA7043A4-C2A2-4FD9-A418-91B8BF880AD5}" srcOrd="0" destOrd="0" presId="urn:microsoft.com/office/officeart/2005/8/layout/hierarchy4"/>
    <dgm:cxn modelId="{5758FF01-B6B3-4DB3-A9E6-10ECCF4BC4A3}" type="presParOf" srcId="{20D58F96-4067-4159-88BA-6410FA5CF9E0}" destId="{6A5D1152-CAB7-450B-87F6-41F7CEB54DA2}" srcOrd="1" destOrd="0" presId="urn:microsoft.com/office/officeart/2005/8/layout/hierarchy4"/>
    <dgm:cxn modelId="{29B3D9B7-A2F8-4B3D-B586-AB542E51C478}" type="presParOf" srcId="{DDDB7DB7-AAA1-4737-84A3-28F7DA724047}" destId="{0C0B0B4B-FCD4-4416-8A13-C227D173D925}" srcOrd="1" destOrd="0" presId="urn:microsoft.com/office/officeart/2005/8/layout/hierarchy4"/>
    <dgm:cxn modelId="{CFFC573F-DC03-43A9-A011-DA40F59A1D06}" type="presParOf" srcId="{DDDB7DB7-AAA1-4737-84A3-28F7DA724047}" destId="{6BCD75CF-FC8E-46A6-A5CF-079C1FD51C1E}" srcOrd="2" destOrd="0" presId="urn:microsoft.com/office/officeart/2005/8/layout/hierarchy4"/>
    <dgm:cxn modelId="{2792FFD7-8029-4E9D-8ACD-917E1916969B}" type="presParOf" srcId="{6BCD75CF-FC8E-46A6-A5CF-079C1FD51C1E}" destId="{74E93131-7B14-401C-90C4-4BB71EBA1667}" srcOrd="0" destOrd="0" presId="urn:microsoft.com/office/officeart/2005/8/layout/hierarchy4"/>
    <dgm:cxn modelId="{408F4B6D-6E5E-4F4D-BDDE-4B30D02C22D9}" type="presParOf" srcId="{6BCD75CF-FC8E-46A6-A5CF-079C1FD51C1E}" destId="{566CDFEC-B56C-49D0-8997-F3AF1E277ABA}" srcOrd="1" destOrd="0" presId="urn:microsoft.com/office/officeart/2005/8/layout/hierarchy4"/>
    <dgm:cxn modelId="{8E81D97D-2704-4218-81DE-1F2FCB9F154B}" type="presParOf" srcId="{DDDB7DB7-AAA1-4737-84A3-28F7DA724047}" destId="{37A34328-2B99-43D1-90F4-01BBE49B563C}" srcOrd="3" destOrd="0" presId="urn:microsoft.com/office/officeart/2005/8/layout/hierarchy4"/>
    <dgm:cxn modelId="{549BA947-704D-483D-BD15-F4BE126ECE1C}" type="presParOf" srcId="{DDDB7DB7-AAA1-4737-84A3-28F7DA724047}" destId="{7E339D06-225E-4277-B2E1-6427A2CBA482}" srcOrd="4" destOrd="0" presId="urn:microsoft.com/office/officeart/2005/8/layout/hierarchy4"/>
    <dgm:cxn modelId="{7D5D325A-D75F-45DF-9C5E-C8911D2E9A5E}" type="presParOf" srcId="{7E339D06-225E-4277-B2E1-6427A2CBA482}" destId="{D94F5B0B-57A0-4C83-BAF1-0CFC93C9DD92}" srcOrd="0" destOrd="0" presId="urn:microsoft.com/office/officeart/2005/8/layout/hierarchy4"/>
    <dgm:cxn modelId="{9F8A44E2-7579-4FEB-BFAC-47D66AD295B2}" type="presParOf" srcId="{7E339D06-225E-4277-B2E1-6427A2CBA482}" destId="{4F95342E-7425-4829-8265-D4593749511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69EEC6C-8311-4296-B361-222264CFA54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419"/>
        </a:p>
      </dgm:t>
    </dgm:pt>
    <dgm:pt modelId="{DB016B46-C742-4345-9432-2E25E75728A8}">
      <dgm:prSet custT="1"/>
      <dgm:spPr/>
      <dgm:t>
        <a:bodyPr/>
        <a:lstStyle/>
        <a:p>
          <a:r>
            <a:rPr lang="es-UY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portal nos permite</a:t>
          </a:r>
          <a:endParaRPr lang="es-419" sz="28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2BEF4146-9488-4132-BE34-A883BAB6C73A}" type="parTrans" cxnId="{D6A9F983-3465-446A-834C-2C9D42A1D68E}">
      <dgm:prSet/>
      <dgm:spPr/>
      <dgm:t>
        <a:bodyPr/>
        <a:lstStyle/>
        <a:p>
          <a:endParaRPr lang="es-419"/>
        </a:p>
      </dgm:t>
    </dgm:pt>
    <dgm:pt modelId="{8BEFA3BA-3D06-4471-BC23-B41D7025859D}" type="sibTrans" cxnId="{D6A9F983-3465-446A-834C-2C9D42A1D68E}">
      <dgm:prSet/>
      <dgm:spPr/>
      <dgm:t>
        <a:bodyPr/>
        <a:lstStyle/>
        <a:p>
          <a:endParaRPr lang="es-419"/>
        </a:p>
      </dgm:t>
    </dgm:pt>
    <dgm:pt modelId="{8046D99E-885E-423F-98AF-442569F97D8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UY" sz="16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Crear nuevas peticiones</a:t>
          </a:r>
          <a:endParaRPr lang="es-419" sz="16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F432FB63-FCEC-4046-8E83-BDBF3F58A8F5}" type="parTrans" cxnId="{2BD93A1C-E57D-42D1-A640-A7C58C681D53}">
      <dgm:prSet/>
      <dgm:spPr/>
      <dgm:t>
        <a:bodyPr/>
        <a:lstStyle/>
        <a:p>
          <a:endParaRPr lang="es-419"/>
        </a:p>
      </dgm:t>
    </dgm:pt>
    <dgm:pt modelId="{9CFA418E-D2FC-4025-92C1-F7E4A9D319A5}" type="sibTrans" cxnId="{2BD93A1C-E57D-42D1-A640-A7C58C681D53}">
      <dgm:prSet/>
      <dgm:spPr/>
      <dgm:t>
        <a:bodyPr/>
        <a:lstStyle/>
        <a:p>
          <a:endParaRPr lang="es-419"/>
        </a:p>
      </dgm:t>
    </dgm:pt>
    <dgm:pt modelId="{0AAD576C-2FEB-4CA0-ADE8-71961367D47D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UY" sz="16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Hacer seguimiento y comentarios sobre las peticiones creadas por cualquiera de los tres canales</a:t>
          </a:r>
          <a:endParaRPr lang="es-419" sz="16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2D684156-4B1A-4767-B6A0-E8EE8234A5A2}" type="parTrans" cxnId="{2D0C01ED-FC21-415C-95FA-B0C94E37FDCE}">
      <dgm:prSet/>
      <dgm:spPr/>
      <dgm:t>
        <a:bodyPr/>
        <a:lstStyle/>
        <a:p>
          <a:endParaRPr lang="es-419"/>
        </a:p>
      </dgm:t>
    </dgm:pt>
    <dgm:pt modelId="{5575E59E-3D99-461A-B0A1-414CDA081C2A}" type="sibTrans" cxnId="{2D0C01ED-FC21-415C-95FA-B0C94E37FDCE}">
      <dgm:prSet/>
      <dgm:spPr/>
      <dgm:t>
        <a:bodyPr/>
        <a:lstStyle/>
        <a:p>
          <a:endParaRPr lang="es-419"/>
        </a:p>
      </dgm:t>
    </dgm:pt>
    <dgm:pt modelId="{36759D05-E493-4227-8D73-143DE2A9C33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UY" sz="16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Ver el historial de todas las solicitudes hechas</a:t>
          </a:r>
          <a:endParaRPr lang="es-419" sz="16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42DFE43D-179C-4D0A-85F6-63F27F1F9144}" type="parTrans" cxnId="{6A441734-67C7-46B9-BEBF-2AB8437C3C7F}">
      <dgm:prSet/>
      <dgm:spPr/>
      <dgm:t>
        <a:bodyPr/>
        <a:lstStyle/>
        <a:p>
          <a:endParaRPr lang="es-419"/>
        </a:p>
      </dgm:t>
    </dgm:pt>
    <dgm:pt modelId="{770FC00C-E9B3-4906-B198-E6AF3AEFC2D7}" type="sibTrans" cxnId="{6A441734-67C7-46B9-BEBF-2AB8437C3C7F}">
      <dgm:prSet/>
      <dgm:spPr/>
      <dgm:t>
        <a:bodyPr/>
        <a:lstStyle/>
        <a:p>
          <a:endParaRPr lang="es-419"/>
        </a:p>
      </dgm:t>
    </dgm:pt>
    <dgm:pt modelId="{1DD70699-18A7-4FE8-AFBE-11DFB70548F1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UY" sz="16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Ver las solicitudes que han hecho otras personas de nuestra organización</a:t>
          </a:r>
          <a:endParaRPr lang="es-419" sz="16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64A01712-8454-4DA7-91E0-4914B32A074B}" type="parTrans" cxnId="{872B8239-5D74-4097-8978-13A455441D79}">
      <dgm:prSet/>
      <dgm:spPr/>
      <dgm:t>
        <a:bodyPr/>
        <a:lstStyle/>
        <a:p>
          <a:endParaRPr lang="es-419"/>
        </a:p>
      </dgm:t>
    </dgm:pt>
    <dgm:pt modelId="{016BE096-2F5E-4D01-B5F9-F6AF8A226AD4}" type="sibTrans" cxnId="{872B8239-5D74-4097-8978-13A455441D79}">
      <dgm:prSet/>
      <dgm:spPr/>
      <dgm:t>
        <a:bodyPr/>
        <a:lstStyle/>
        <a:p>
          <a:endParaRPr lang="es-419"/>
        </a:p>
      </dgm:t>
    </dgm:pt>
    <dgm:pt modelId="{0F0CC5A7-9129-4629-8C9E-46907D30AD48}" type="pres">
      <dgm:prSet presAssocID="{669EEC6C-8311-4296-B361-222264CFA54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E1AAAC7-C7F2-4784-9F23-EBFBF73132BF}" type="pres">
      <dgm:prSet presAssocID="{DB016B46-C742-4345-9432-2E25E75728A8}" presName="root1" presStyleCnt="0"/>
      <dgm:spPr/>
    </dgm:pt>
    <dgm:pt modelId="{A37CE06A-DB9D-4F2A-935C-E6DF5875DC20}" type="pres">
      <dgm:prSet presAssocID="{DB016B46-C742-4345-9432-2E25E75728A8}" presName="LevelOneTextNode" presStyleLbl="node0" presStyleIdx="0" presStyleCnt="1" custLinFactX="-30658" custLinFactNeighborX="-100000" custLinFactNeighborY="751">
        <dgm:presLayoutVars>
          <dgm:chPref val="3"/>
        </dgm:presLayoutVars>
      </dgm:prSet>
      <dgm:spPr/>
    </dgm:pt>
    <dgm:pt modelId="{7EA643A9-15CA-44E0-98F1-2276DD759C4D}" type="pres">
      <dgm:prSet presAssocID="{DB016B46-C742-4345-9432-2E25E75728A8}" presName="level2hierChild" presStyleCnt="0"/>
      <dgm:spPr/>
    </dgm:pt>
    <dgm:pt modelId="{A3DBC6F9-90D9-48E6-8E98-20487F575D6E}" type="pres">
      <dgm:prSet presAssocID="{F432FB63-FCEC-4046-8E83-BDBF3F58A8F5}" presName="conn2-1" presStyleLbl="parChTrans1D2" presStyleIdx="0" presStyleCnt="4"/>
      <dgm:spPr/>
    </dgm:pt>
    <dgm:pt modelId="{1CA22899-F3F4-4E42-90D1-99D49A1FD93E}" type="pres">
      <dgm:prSet presAssocID="{F432FB63-FCEC-4046-8E83-BDBF3F58A8F5}" presName="connTx" presStyleLbl="parChTrans1D2" presStyleIdx="0" presStyleCnt="4"/>
      <dgm:spPr/>
    </dgm:pt>
    <dgm:pt modelId="{2C24877F-4557-4677-9758-96F0A58CD28D}" type="pres">
      <dgm:prSet presAssocID="{8046D99E-885E-423F-98AF-442569F97D8C}" presName="root2" presStyleCnt="0"/>
      <dgm:spPr/>
    </dgm:pt>
    <dgm:pt modelId="{E108A0C1-8F6D-4653-8516-86ECA358644C}" type="pres">
      <dgm:prSet presAssocID="{8046D99E-885E-423F-98AF-442569F97D8C}" presName="LevelTwoTextNode" presStyleLbl="node2" presStyleIdx="0" presStyleCnt="4" custScaleX="146797">
        <dgm:presLayoutVars>
          <dgm:chPref val="3"/>
        </dgm:presLayoutVars>
      </dgm:prSet>
      <dgm:spPr/>
    </dgm:pt>
    <dgm:pt modelId="{06E0CB45-1C2C-4B29-8CC0-79135BF72DB1}" type="pres">
      <dgm:prSet presAssocID="{8046D99E-885E-423F-98AF-442569F97D8C}" presName="level3hierChild" presStyleCnt="0"/>
      <dgm:spPr/>
    </dgm:pt>
    <dgm:pt modelId="{0344DCD9-B94F-4CA1-917B-402F0DB17D32}" type="pres">
      <dgm:prSet presAssocID="{2D684156-4B1A-4767-B6A0-E8EE8234A5A2}" presName="conn2-1" presStyleLbl="parChTrans1D2" presStyleIdx="1" presStyleCnt="4"/>
      <dgm:spPr/>
    </dgm:pt>
    <dgm:pt modelId="{03512D68-E19F-4E92-882E-06AD8E8DFE50}" type="pres">
      <dgm:prSet presAssocID="{2D684156-4B1A-4767-B6A0-E8EE8234A5A2}" presName="connTx" presStyleLbl="parChTrans1D2" presStyleIdx="1" presStyleCnt="4"/>
      <dgm:spPr/>
    </dgm:pt>
    <dgm:pt modelId="{A5231F29-3607-4B94-B416-88C297ADF45C}" type="pres">
      <dgm:prSet presAssocID="{0AAD576C-2FEB-4CA0-ADE8-71961367D47D}" presName="root2" presStyleCnt="0"/>
      <dgm:spPr/>
    </dgm:pt>
    <dgm:pt modelId="{0D4E9875-D27C-4119-84BB-9128969D8E69}" type="pres">
      <dgm:prSet presAssocID="{0AAD576C-2FEB-4CA0-ADE8-71961367D47D}" presName="LevelTwoTextNode" presStyleLbl="node2" presStyleIdx="1" presStyleCnt="4" custScaleX="146797">
        <dgm:presLayoutVars>
          <dgm:chPref val="3"/>
        </dgm:presLayoutVars>
      </dgm:prSet>
      <dgm:spPr/>
    </dgm:pt>
    <dgm:pt modelId="{6F49B7D6-B131-4E4E-A6DB-F89BC584044D}" type="pres">
      <dgm:prSet presAssocID="{0AAD576C-2FEB-4CA0-ADE8-71961367D47D}" presName="level3hierChild" presStyleCnt="0"/>
      <dgm:spPr/>
    </dgm:pt>
    <dgm:pt modelId="{7A486765-A141-4F95-BB4C-791906BA363D}" type="pres">
      <dgm:prSet presAssocID="{42DFE43D-179C-4D0A-85F6-63F27F1F9144}" presName="conn2-1" presStyleLbl="parChTrans1D2" presStyleIdx="2" presStyleCnt="4"/>
      <dgm:spPr/>
    </dgm:pt>
    <dgm:pt modelId="{5F222504-21C6-4DE3-BD45-A9D158913960}" type="pres">
      <dgm:prSet presAssocID="{42DFE43D-179C-4D0A-85F6-63F27F1F9144}" presName="connTx" presStyleLbl="parChTrans1D2" presStyleIdx="2" presStyleCnt="4"/>
      <dgm:spPr/>
    </dgm:pt>
    <dgm:pt modelId="{F0D67092-F16C-40E2-9F25-D6A4876F8B69}" type="pres">
      <dgm:prSet presAssocID="{36759D05-E493-4227-8D73-143DE2A9C33B}" presName="root2" presStyleCnt="0"/>
      <dgm:spPr/>
    </dgm:pt>
    <dgm:pt modelId="{7786BC84-9437-4B0F-BA1F-5FF325C8E245}" type="pres">
      <dgm:prSet presAssocID="{36759D05-E493-4227-8D73-143DE2A9C33B}" presName="LevelTwoTextNode" presStyleLbl="node2" presStyleIdx="2" presStyleCnt="4" custScaleX="146797">
        <dgm:presLayoutVars>
          <dgm:chPref val="3"/>
        </dgm:presLayoutVars>
      </dgm:prSet>
      <dgm:spPr/>
    </dgm:pt>
    <dgm:pt modelId="{9B5B8396-9194-4D65-BB94-725732FD8FD1}" type="pres">
      <dgm:prSet presAssocID="{36759D05-E493-4227-8D73-143DE2A9C33B}" presName="level3hierChild" presStyleCnt="0"/>
      <dgm:spPr/>
    </dgm:pt>
    <dgm:pt modelId="{E365D064-54D1-4DEB-AF3E-9B9C28478EE6}" type="pres">
      <dgm:prSet presAssocID="{64A01712-8454-4DA7-91E0-4914B32A074B}" presName="conn2-1" presStyleLbl="parChTrans1D2" presStyleIdx="3" presStyleCnt="4"/>
      <dgm:spPr/>
    </dgm:pt>
    <dgm:pt modelId="{39944E2C-6B6B-4445-AB11-9C471A61C70D}" type="pres">
      <dgm:prSet presAssocID="{64A01712-8454-4DA7-91E0-4914B32A074B}" presName="connTx" presStyleLbl="parChTrans1D2" presStyleIdx="3" presStyleCnt="4"/>
      <dgm:spPr/>
    </dgm:pt>
    <dgm:pt modelId="{F161D571-4857-40DF-A384-033083643EFD}" type="pres">
      <dgm:prSet presAssocID="{1DD70699-18A7-4FE8-AFBE-11DFB70548F1}" presName="root2" presStyleCnt="0"/>
      <dgm:spPr/>
    </dgm:pt>
    <dgm:pt modelId="{8C753767-2A12-4222-8580-D8C26F860FB9}" type="pres">
      <dgm:prSet presAssocID="{1DD70699-18A7-4FE8-AFBE-11DFB70548F1}" presName="LevelTwoTextNode" presStyleLbl="node2" presStyleIdx="3" presStyleCnt="4" custScaleX="146797">
        <dgm:presLayoutVars>
          <dgm:chPref val="3"/>
        </dgm:presLayoutVars>
      </dgm:prSet>
      <dgm:spPr/>
    </dgm:pt>
    <dgm:pt modelId="{A8519B70-96C1-4B6F-ADE7-EDA61090D47A}" type="pres">
      <dgm:prSet presAssocID="{1DD70699-18A7-4FE8-AFBE-11DFB70548F1}" presName="level3hierChild" presStyleCnt="0"/>
      <dgm:spPr/>
    </dgm:pt>
  </dgm:ptLst>
  <dgm:cxnLst>
    <dgm:cxn modelId="{2BD93A1C-E57D-42D1-A640-A7C58C681D53}" srcId="{DB016B46-C742-4345-9432-2E25E75728A8}" destId="{8046D99E-885E-423F-98AF-442569F97D8C}" srcOrd="0" destOrd="0" parTransId="{F432FB63-FCEC-4046-8E83-BDBF3F58A8F5}" sibTransId="{9CFA418E-D2FC-4025-92C1-F7E4A9D319A5}"/>
    <dgm:cxn modelId="{66438C26-2FE0-4E48-BCDD-72D2ABB6C939}" type="presOf" srcId="{2D684156-4B1A-4767-B6A0-E8EE8234A5A2}" destId="{03512D68-E19F-4E92-882E-06AD8E8DFE50}" srcOrd="1" destOrd="0" presId="urn:microsoft.com/office/officeart/2008/layout/HorizontalMultiLevelHierarchy"/>
    <dgm:cxn modelId="{6A441734-67C7-46B9-BEBF-2AB8437C3C7F}" srcId="{DB016B46-C742-4345-9432-2E25E75728A8}" destId="{36759D05-E493-4227-8D73-143DE2A9C33B}" srcOrd="2" destOrd="0" parTransId="{42DFE43D-179C-4D0A-85F6-63F27F1F9144}" sibTransId="{770FC00C-E9B3-4906-B198-E6AF3AEFC2D7}"/>
    <dgm:cxn modelId="{872B8239-5D74-4097-8978-13A455441D79}" srcId="{DB016B46-C742-4345-9432-2E25E75728A8}" destId="{1DD70699-18A7-4FE8-AFBE-11DFB70548F1}" srcOrd="3" destOrd="0" parTransId="{64A01712-8454-4DA7-91E0-4914B32A074B}" sibTransId="{016BE096-2F5E-4D01-B5F9-F6AF8A226AD4}"/>
    <dgm:cxn modelId="{04895F45-1452-4862-B620-E11455136AEE}" type="presOf" srcId="{42DFE43D-179C-4D0A-85F6-63F27F1F9144}" destId="{7A486765-A141-4F95-BB4C-791906BA363D}" srcOrd="0" destOrd="0" presId="urn:microsoft.com/office/officeart/2008/layout/HorizontalMultiLevelHierarchy"/>
    <dgm:cxn modelId="{D728EB46-1D24-4727-888E-E5E41178D9E0}" type="presOf" srcId="{64A01712-8454-4DA7-91E0-4914B32A074B}" destId="{E365D064-54D1-4DEB-AF3E-9B9C28478EE6}" srcOrd="0" destOrd="0" presId="urn:microsoft.com/office/officeart/2008/layout/HorizontalMultiLevelHierarchy"/>
    <dgm:cxn modelId="{016FCE67-B609-403A-8747-E70682185C66}" type="presOf" srcId="{42DFE43D-179C-4D0A-85F6-63F27F1F9144}" destId="{5F222504-21C6-4DE3-BD45-A9D158913960}" srcOrd="1" destOrd="0" presId="urn:microsoft.com/office/officeart/2008/layout/HorizontalMultiLevelHierarchy"/>
    <dgm:cxn modelId="{6E7E3A52-C278-4A71-B1CE-BE2345FFDBB1}" type="presOf" srcId="{2D684156-4B1A-4767-B6A0-E8EE8234A5A2}" destId="{0344DCD9-B94F-4CA1-917B-402F0DB17D32}" srcOrd="0" destOrd="0" presId="urn:microsoft.com/office/officeart/2008/layout/HorizontalMultiLevelHierarchy"/>
    <dgm:cxn modelId="{F4182773-C964-4EF1-8C8B-7B694233A4AB}" type="presOf" srcId="{8046D99E-885E-423F-98AF-442569F97D8C}" destId="{E108A0C1-8F6D-4653-8516-86ECA358644C}" srcOrd="0" destOrd="0" presId="urn:microsoft.com/office/officeart/2008/layout/HorizontalMultiLevelHierarchy"/>
    <dgm:cxn modelId="{474D8E75-0385-4673-AA24-93493C53FF44}" type="presOf" srcId="{64A01712-8454-4DA7-91E0-4914B32A074B}" destId="{39944E2C-6B6B-4445-AB11-9C471A61C70D}" srcOrd="1" destOrd="0" presId="urn:microsoft.com/office/officeart/2008/layout/HorizontalMultiLevelHierarchy"/>
    <dgm:cxn modelId="{743EAD56-77B1-4D48-9E48-C5EC313D434E}" type="presOf" srcId="{669EEC6C-8311-4296-B361-222264CFA54B}" destId="{0F0CC5A7-9129-4629-8C9E-46907D30AD48}" srcOrd="0" destOrd="0" presId="urn:microsoft.com/office/officeart/2008/layout/HorizontalMultiLevelHierarchy"/>
    <dgm:cxn modelId="{7F5E8481-43AA-4BE6-B332-4B2C61A37AFC}" type="presOf" srcId="{F432FB63-FCEC-4046-8E83-BDBF3F58A8F5}" destId="{A3DBC6F9-90D9-48E6-8E98-20487F575D6E}" srcOrd="0" destOrd="0" presId="urn:microsoft.com/office/officeart/2008/layout/HorizontalMultiLevelHierarchy"/>
    <dgm:cxn modelId="{D6A9F983-3465-446A-834C-2C9D42A1D68E}" srcId="{669EEC6C-8311-4296-B361-222264CFA54B}" destId="{DB016B46-C742-4345-9432-2E25E75728A8}" srcOrd="0" destOrd="0" parTransId="{2BEF4146-9488-4132-BE34-A883BAB6C73A}" sibTransId="{8BEFA3BA-3D06-4471-BC23-B41D7025859D}"/>
    <dgm:cxn modelId="{435D7B85-4219-4F5D-8F88-A9E21DA0AD2C}" type="presOf" srcId="{DB016B46-C742-4345-9432-2E25E75728A8}" destId="{A37CE06A-DB9D-4F2A-935C-E6DF5875DC20}" srcOrd="0" destOrd="0" presId="urn:microsoft.com/office/officeart/2008/layout/HorizontalMultiLevelHierarchy"/>
    <dgm:cxn modelId="{D882D58E-F9DD-4886-AF66-0A0F7C740731}" type="presOf" srcId="{36759D05-E493-4227-8D73-143DE2A9C33B}" destId="{7786BC84-9437-4B0F-BA1F-5FF325C8E245}" srcOrd="0" destOrd="0" presId="urn:microsoft.com/office/officeart/2008/layout/HorizontalMultiLevelHierarchy"/>
    <dgm:cxn modelId="{4C2A27CB-A95E-4B0B-AD53-29F4C5F2FDCC}" type="presOf" srcId="{1DD70699-18A7-4FE8-AFBE-11DFB70548F1}" destId="{8C753767-2A12-4222-8580-D8C26F860FB9}" srcOrd="0" destOrd="0" presId="urn:microsoft.com/office/officeart/2008/layout/HorizontalMultiLevelHierarchy"/>
    <dgm:cxn modelId="{400E38D0-E0A5-4E7F-A0C5-36E9DB54AC0D}" type="presOf" srcId="{F432FB63-FCEC-4046-8E83-BDBF3F58A8F5}" destId="{1CA22899-F3F4-4E42-90D1-99D49A1FD93E}" srcOrd="1" destOrd="0" presId="urn:microsoft.com/office/officeart/2008/layout/HorizontalMultiLevelHierarchy"/>
    <dgm:cxn modelId="{2D0C01ED-FC21-415C-95FA-B0C94E37FDCE}" srcId="{DB016B46-C742-4345-9432-2E25E75728A8}" destId="{0AAD576C-2FEB-4CA0-ADE8-71961367D47D}" srcOrd="1" destOrd="0" parTransId="{2D684156-4B1A-4767-B6A0-E8EE8234A5A2}" sibTransId="{5575E59E-3D99-461A-B0A1-414CDA081C2A}"/>
    <dgm:cxn modelId="{C1A840FC-B278-419C-BA2F-736BC2CB7092}" type="presOf" srcId="{0AAD576C-2FEB-4CA0-ADE8-71961367D47D}" destId="{0D4E9875-D27C-4119-84BB-9128969D8E69}" srcOrd="0" destOrd="0" presId="urn:microsoft.com/office/officeart/2008/layout/HorizontalMultiLevelHierarchy"/>
    <dgm:cxn modelId="{41314D20-6C65-4BBF-A3A0-2ACF034FFAC6}" type="presParOf" srcId="{0F0CC5A7-9129-4629-8C9E-46907D30AD48}" destId="{7E1AAAC7-C7F2-4784-9F23-EBFBF73132BF}" srcOrd="0" destOrd="0" presId="urn:microsoft.com/office/officeart/2008/layout/HorizontalMultiLevelHierarchy"/>
    <dgm:cxn modelId="{AC5B6092-2761-4E0F-9BBE-9959B5B78B9A}" type="presParOf" srcId="{7E1AAAC7-C7F2-4784-9F23-EBFBF73132BF}" destId="{A37CE06A-DB9D-4F2A-935C-E6DF5875DC20}" srcOrd="0" destOrd="0" presId="urn:microsoft.com/office/officeart/2008/layout/HorizontalMultiLevelHierarchy"/>
    <dgm:cxn modelId="{39D2C61F-4FBF-490F-8F22-A7B26CB1F385}" type="presParOf" srcId="{7E1AAAC7-C7F2-4784-9F23-EBFBF73132BF}" destId="{7EA643A9-15CA-44E0-98F1-2276DD759C4D}" srcOrd="1" destOrd="0" presId="urn:microsoft.com/office/officeart/2008/layout/HorizontalMultiLevelHierarchy"/>
    <dgm:cxn modelId="{CEF0D865-AC2F-4FF3-87A3-AC25DAA58E63}" type="presParOf" srcId="{7EA643A9-15CA-44E0-98F1-2276DD759C4D}" destId="{A3DBC6F9-90D9-48E6-8E98-20487F575D6E}" srcOrd="0" destOrd="0" presId="urn:microsoft.com/office/officeart/2008/layout/HorizontalMultiLevelHierarchy"/>
    <dgm:cxn modelId="{DBADDE2A-18EE-4FF3-B6FF-679968C221B6}" type="presParOf" srcId="{A3DBC6F9-90D9-48E6-8E98-20487F575D6E}" destId="{1CA22899-F3F4-4E42-90D1-99D49A1FD93E}" srcOrd="0" destOrd="0" presId="urn:microsoft.com/office/officeart/2008/layout/HorizontalMultiLevelHierarchy"/>
    <dgm:cxn modelId="{69A4951B-4787-4373-8E69-E2E4219E2EBA}" type="presParOf" srcId="{7EA643A9-15CA-44E0-98F1-2276DD759C4D}" destId="{2C24877F-4557-4677-9758-96F0A58CD28D}" srcOrd="1" destOrd="0" presId="urn:microsoft.com/office/officeart/2008/layout/HorizontalMultiLevelHierarchy"/>
    <dgm:cxn modelId="{9948F3B4-C3A5-46B8-AE97-23A6CE5FE130}" type="presParOf" srcId="{2C24877F-4557-4677-9758-96F0A58CD28D}" destId="{E108A0C1-8F6D-4653-8516-86ECA358644C}" srcOrd="0" destOrd="0" presId="urn:microsoft.com/office/officeart/2008/layout/HorizontalMultiLevelHierarchy"/>
    <dgm:cxn modelId="{CCCAF4FE-34E3-4949-B27B-E0DFCD402314}" type="presParOf" srcId="{2C24877F-4557-4677-9758-96F0A58CD28D}" destId="{06E0CB45-1C2C-4B29-8CC0-79135BF72DB1}" srcOrd="1" destOrd="0" presId="urn:microsoft.com/office/officeart/2008/layout/HorizontalMultiLevelHierarchy"/>
    <dgm:cxn modelId="{AA8A6CE0-3CED-4846-9F61-CE1D3597CC91}" type="presParOf" srcId="{7EA643A9-15CA-44E0-98F1-2276DD759C4D}" destId="{0344DCD9-B94F-4CA1-917B-402F0DB17D32}" srcOrd="2" destOrd="0" presId="urn:microsoft.com/office/officeart/2008/layout/HorizontalMultiLevelHierarchy"/>
    <dgm:cxn modelId="{9B892CC7-64FE-45E7-A672-60C3D64A2C3E}" type="presParOf" srcId="{0344DCD9-B94F-4CA1-917B-402F0DB17D32}" destId="{03512D68-E19F-4E92-882E-06AD8E8DFE50}" srcOrd="0" destOrd="0" presId="urn:microsoft.com/office/officeart/2008/layout/HorizontalMultiLevelHierarchy"/>
    <dgm:cxn modelId="{802A30C1-648D-4BD4-A10D-14EB7BDF709A}" type="presParOf" srcId="{7EA643A9-15CA-44E0-98F1-2276DD759C4D}" destId="{A5231F29-3607-4B94-B416-88C297ADF45C}" srcOrd="3" destOrd="0" presId="urn:microsoft.com/office/officeart/2008/layout/HorizontalMultiLevelHierarchy"/>
    <dgm:cxn modelId="{0D8B3856-228C-424D-AFDF-0302E5FD8359}" type="presParOf" srcId="{A5231F29-3607-4B94-B416-88C297ADF45C}" destId="{0D4E9875-D27C-4119-84BB-9128969D8E69}" srcOrd="0" destOrd="0" presId="urn:microsoft.com/office/officeart/2008/layout/HorizontalMultiLevelHierarchy"/>
    <dgm:cxn modelId="{C66E24FB-BB78-4E9A-8313-BEA77E69816D}" type="presParOf" srcId="{A5231F29-3607-4B94-B416-88C297ADF45C}" destId="{6F49B7D6-B131-4E4E-A6DB-F89BC584044D}" srcOrd="1" destOrd="0" presId="urn:microsoft.com/office/officeart/2008/layout/HorizontalMultiLevelHierarchy"/>
    <dgm:cxn modelId="{585D197A-91ED-4942-A7C8-6ABBB3F91169}" type="presParOf" srcId="{7EA643A9-15CA-44E0-98F1-2276DD759C4D}" destId="{7A486765-A141-4F95-BB4C-791906BA363D}" srcOrd="4" destOrd="0" presId="urn:microsoft.com/office/officeart/2008/layout/HorizontalMultiLevelHierarchy"/>
    <dgm:cxn modelId="{873E96DA-3E59-40CE-8CB8-EB125453EB91}" type="presParOf" srcId="{7A486765-A141-4F95-BB4C-791906BA363D}" destId="{5F222504-21C6-4DE3-BD45-A9D158913960}" srcOrd="0" destOrd="0" presId="urn:microsoft.com/office/officeart/2008/layout/HorizontalMultiLevelHierarchy"/>
    <dgm:cxn modelId="{6F75FC71-D28C-4834-A772-9EC4707B8AC6}" type="presParOf" srcId="{7EA643A9-15CA-44E0-98F1-2276DD759C4D}" destId="{F0D67092-F16C-40E2-9F25-D6A4876F8B69}" srcOrd="5" destOrd="0" presId="urn:microsoft.com/office/officeart/2008/layout/HorizontalMultiLevelHierarchy"/>
    <dgm:cxn modelId="{B6CA475C-FED2-4AA7-9FCB-0B4B4A70D681}" type="presParOf" srcId="{F0D67092-F16C-40E2-9F25-D6A4876F8B69}" destId="{7786BC84-9437-4B0F-BA1F-5FF325C8E245}" srcOrd="0" destOrd="0" presId="urn:microsoft.com/office/officeart/2008/layout/HorizontalMultiLevelHierarchy"/>
    <dgm:cxn modelId="{A03C7354-01C6-4CBF-B124-FD814886CE82}" type="presParOf" srcId="{F0D67092-F16C-40E2-9F25-D6A4876F8B69}" destId="{9B5B8396-9194-4D65-BB94-725732FD8FD1}" srcOrd="1" destOrd="0" presId="urn:microsoft.com/office/officeart/2008/layout/HorizontalMultiLevelHierarchy"/>
    <dgm:cxn modelId="{4D89574D-9DA3-4DE1-9DF8-4A5C86192B42}" type="presParOf" srcId="{7EA643A9-15CA-44E0-98F1-2276DD759C4D}" destId="{E365D064-54D1-4DEB-AF3E-9B9C28478EE6}" srcOrd="6" destOrd="0" presId="urn:microsoft.com/office/officeart/2008/layout/HorizontalMultiLevelHierarchy"/>
    <dgm:cxn modelId="{D1D72768-0013-41E8-9E25-A2C9C4EB52C0}" type="presParOf" srcId="{E365D064-54D1-4DEB-AF3E-9B9C28478EE6}" destId="{39944E2C-6B6B-4445-AB11-9C471A61C70D}" srcOrd="0" destOrd="0" presId="urn:microsoft.com/office/officeart/2008/layout/HorizontalMultiLevelHierarchy"/>
    <dgm:cxn modelId="{14D8FB23-EFCE-4B2E-BFAA-376B3DB9056C}" type="presParOf" srcId="{7EA643A9-15CA-44E0-98F1-2276DD759C4D}" destId="{F161D571-4857-40DF-A384-033083643EFD}" srcOrd="7" destOrd="0" presId="urn:microsoft.com/office/officeart/2008/layout/HorizontalMultiLevelHierarchy"/>
    <dgm:cxn modelId="{82E8DDE7-98C2-457C-8031-7195E647BF2F}" type="presParOf" srcId="{F161D571-4857-40DF-A384-033083643EFD}" destId="{8C753767-2A12-4222-8580-D8C26F860FB9}" srcOrd="0" destOrd="0" presId="urn:microsoft.com/office/officeart/2008/layout/HorizontalMultiLevelHierarchy"/>
    <dgm:cxn modelId="{65966D3F-187C-4754-978C-F1004D254205}" type="presParOf" srcId="{F161D571-4857-40DF-A384-033083643EFD}" destId="{A8519B70-96C1-4B6F-ADE7-EDA61090D47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30A190-D278-47F9-B040-4C6255AC1BAF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419"/>
        </a:p>
      </dgm:t>
    </dgm:pt>
    <dgm:pt modelId="{54AC40BB-8D2C-4168-A8EA-D04BF323B4A9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UY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Atender y registrar las solicitudes de los usuarios de los sistemas de INAC en plantas – 24x7x365</a:t>
          </a:r>
          <a:endParaRPr lang="es-419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04533ACB-DA01-4DD8-AAC1-AB0A7A33D943}" type="parTrans" cxnId="{0961D775-4F03-46BC-95C6-0C7317A738BB}">
      <dgm:prSet/>
      <dgm:spPr/>
      <dgm:t>
        <a:bodyPr/>
        <a:lstStyle/>
        <a:p>
          <a:endParaRPr lang="es-419"/>
        </a:p>
      </dgm:t>
    </dgm:pt>
    <dgm:pt modelId="{42612A4D-E78C-45DF-B9E9-D152DB4C2B6B}" type="sibTrans" cxnId="{0961D775-4F03-46BC-95C6-0C7317A738BB}">
      <dgm:prSet/>
      <dgm:spPr/>
      <dgm:t>
        <a:bodyPr/>
        <a:lstStyle/>
        <a:p>
          <a:endParaRPr lang="es-419"/>
        </a:p>
      </dgm:t>
    </dgm:pt>
    <dgm:pt modelId="{A2B8EDAE-ADE8-4C41-A82E-29BD9F544DF8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UY" sz="20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Centralizar el registro de las solicitudes vinculadas a los sistemas que gestiona INAC</a:t>
          </a:r>
          <a:endParaRPr lang="es-419" sz="20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C0A53651-21F2-4052-923B-84D3F04C1768}" type="parTrans" cxnId="{67287FAD-B7C0-4168-889F-12598EEB2137}">
      <dgm:prSet/>
      <dgm:spPr/>
      <dgm:t>
        <a:bodyPr/>
        <a:lstStyle/>
        <a:p>
          <a:endParaRPr lang="es-419"/>
        </a:p>
      </dgm:t>
    </dgm:pt>
    <dgm:pt modelId="{DE6BC971-ECE5-4BD9-A744-FD55A3CED6DE}" type="sibTrans" cxnId="{67287FAD-B7C0-4168-889F-12598EEB2137}">
      <dgm:prSet/>
      <dgm:spPr/>
      <dgm:t>
        <a:bodyPr/>
        <a:lstStyle/>
        <a:p>
          <a:endParaRPr lang="es-419"/>
        </a:p>
      </dgm:t>
    </dgm:pt>
    <dgm:pt modelId="{7AC2F53D-8198-431B-A671-7B360971316D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UY" sz="20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Centralizar la información sobre calendarios de visita a plantas y trabajos programados de los proveedores</a:t>
          </a:r>
          <a:endParaRPr lang="es-419" sz="2000" b="1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gm:t>
    </dgm:pt>
    <dgm:pt modelId="{1928E49D-3968-41D7-AFD7-DDF06BD69B75}" type="parTrans" cxnId="{09499094-3FF6-46CC-B907-225CAE18151A}">
      <dgm:prSet/>
      <dgm:spPr/>
      <dgm:t>
        <a:bodyPr/>
        <a:lstStyle/>
        <a:p>
          <a:endParaRPr lang="es-419"/>
        </a:p>
      </dgm:t>
    </dgm:pt>
    <dgm:pt modelId="{063A4820-C7D6-4706-AC3D-BFD90A41F412}" type="sibTrans" cxnId="{09499094-3FF6-46CC-B907-225CAE18151A}">
      <dgm:prSet/>
      <dgm:spPr/>
      <dgm:t>
        <a:bodyPr/>
        <a:lstStyle/>
        <a:p>
          <a:endParaRPr lang="es-419"/>
        </a:p>
      </dgm:t>
    </dgm:pt>
    <dgm:pt modelId="{A22B4F80-0B5F-4651-A898-1F6D167107B5}" type="pres">
      <dgm:prSet presAssocID="{3730A190-D278-47F9-B040-4C6255AC1BAF}" presName="Name0" presStyleCnt="0">
        <dgm:presLayoutVars>
          <dgm:chMax val="7"/>
          <dgm:chPref val="7"/>
          <dgm:dir/>
        </dgm:presLayoutVars>
      </dgm:prSet>
      <dgm:spPr/>
    </dgm:pt>
    <dgm:pt modelId="{418E7E0F-123C-4603-8BAB-4B052596D27A}" type="pres">
      <dgm:prSet presAssocID="{3730A190-D278-47F9-B040-4C6255AC1BAF}" presName="Name1" presStyleCnt="0"/>
      <dgm:spPr/>
    </dgm:pt>
    <dgm:pt modelId="{857655C4-34F1-4FF8-9F57-ED9111F772CF}" type="pres">
      <dgm:prSet presAssocID="{3730A190-D278-47F9-B040-4C6255AC1BAF}" presName="cycle" presStyleCnt="0"/>
      <dgm:spPr/>
    </dgm:pt>
    <dgm:pt modelId="{473F36D0-92CC-4E96-B9E3-CE26A5162FB6}" type="pres">
      <dgm:prSet presAssocID="{3730A190-D278-47F9-B040-4C6255AC1BAF}" presName="srcNode" presStyleLbl="node1" presStyleIdx="0" presStyleCnt="3"/>
      <dgm:spPr/>
    </dgm:pt>
    <dgm:pt modelId="{CD53BEF0-5C10-4317-A346-2E6835D7BF7C}" type="pres">
      <dgm:prSet presAssocID="{3730A190-D278-47F9-B040-4C6255AC1BAF}" presName="conn" presStyleLbl="parChTrans1D2" presStyleIdx="0" presStyleCnt="1"/>
      <dgm:spPr/>
    </dgm:pt>
    <dgm:pt modelId="{7D641B63-B645-4E4E-9438-9FFCCBB75925}" type="pres">
      <dgm:prSet presAssocID="{3730A190-D278-47F9-B040-4C6255AC1BAF}" presName="extraNode" presStyleLbl="node1" presStyleIdx="0" presStyleCnt="3"/>
      <dgm:spPr/>
    </dgm:pt>
    <dgm:pt modelId="{44E9FC96-4D0D-456D-9DB3-D7FE0B4C22D9}" type="pres">
      <dgm:prSet presAssocID="{3730A190-D278-47F9-B040-4C6255AC1BAF}" presName="dstNode" presStyleLbl="node1" presStyleIdx="0" presStyleCnt="3"/>
      <dgm:spPr/>
    </dgm:pt>
    <dgm:pt modelId="{9AD47B37-062B-4F5C-B0DC-A739D3977D84}" type="pres">
      <dgm:prSet presAssocID="{54AC40BB-8D2C-4168-A8EA-D04BF323B4A9}" presName="text_1" presStyleLbl="node1" presStyleIdx="0" presStyleCnt="3">
        <dgm:presLayoutVars>
          <dgm:bulletEnabled val="1"/>
        </dgm:presLayoutVars>
      </dgm:prSet>
      <dgm:spPr/>
    </dgm:pt>
    <dgm:pt modelId="{063F27D3-453E-4C73-A4CC-3F32B36E4CFF}" type="pres">
      <dgm:prSet presAssocID="{54AC40BB-8D2C-4168-A8EA-D04BF323B4A9}" presName="accent_1" presStyleCnt="0"/>
      <dgm:spPr/>
    </dgm:pt>
    <dgm:pt modelId="{ED48A524-8169-4EDC-ADBB-8C4864F02EB3}" type="pres">
      <dgm:prSet presAssocID="{54AC40BB-8D2C-4168-A8EA-D04BF323B4A9}" presName="accentRepeatNode" presStyleLbl="solidFgAcc1" presStyleIdx="0" presStyleCnt="3"/>
      <dgm:spPr/>
    </dgm:pt>
    <dgm:pt modelId="{DDE666CA-B235-4D7F-98F7-2C30E909A22E}" type="pres">
      <dgm:prSet presAssocID="{A2B8EDAE-ADE8-4C41-A82E-29BD9F544DF8}" presName="text_2" presStyleLbl="node1" presStyleIdx="1" presStyleCnt="3">
        <dgm:presLayoutVars>
          <dgm:bulletEnabled val="1"/>
        </dgm:presLayoutVars>
      </dgm:prSet>
      <dgm:spPr/>
    </dgm:pt>
    <dgm:pt modelId="{242E4C7A-0EDF-4343-BCF0-6AD6EA29A676}" type="pres">
      <dgm:prSet presAssocID="{A2B8EDAE-ADE8-4C41-A82E-29BD9F544DF8}" presName="accent_2" presStyleCnt="0"/>
      <dgm:spPr/>
    </dgm:pt>
    <dgm:pt modelId="{302579EF-2736-4F30-91CC-C73064468B40}" type="pres">
      <dgm:prSet presAssocID="{A2B8EDAE-ADE8-4C41-A82E-29BD9F544DF8}" presName="accentRepeatNode" presStyleLbl="solidFgAcc1" presStyleIdx="1" presStyleCnt="3"/>
      <dgm:spPr/>
    </dgm:pt>
    <dgm:pt modelId="{78E81FB6-6589-468A-9F7A-F8D60E7C4D44}" type="pres">
      <dgm:prSet presAssocID="{7AC2F53D-8198-431B-A671-7B360971316D}" presName="text_3" presStyleLbl="node1" presStyleIdx="2" presStyleCnt="3">
        <dgm:presLayoutVars>
          <dgm:bulletEnabled val="1"/>
        </dgm:presLayoutVars>
      </dgm:prSet>
      <dgm:spPr/>
    </dgm:pt>
    <dgm:pt modelId="{0CFBC7D2-DD56-457C-9AA4-84F05C407227}" type="pres">
      <dgm:prSet presAssocID="{7AC2F53D-8198-431B-A671-7B360971316D}" presName="accent_3" presStyleCnt="0"/>
      <dgm:spPr/>
    </dgm:pt>
    <dgm:pt modelId="{05A3337A-15FB-40A1-A14E-77F8621EA620}" type="pres">
      <dgm:prSet presAssocID="{7AC2F53D-8198-431B-A671-7B360971316D}" presName="accentRepeatNode" presStyleLbl="solidFgAcc1" presStyleIdx="2" presStyleCnt="3"/>
      <dgm:spPr/>
    </dgm:pt>
  </dgm:ptLst>
  <dgm:cxnLst>
    <dgm:cxn modelId="{FE97DA01-ACC8-4B9D-8B22-77009A30F3D5}" type="presOf" srcId="{42612A4D-E78C-45DF-B9E9-D152DB4C2B6B}" destId="{CD53BEF0-5C10-4317-A346-2E6835D7BF7C}" srcOrd="0" destOrd="0" presId="urn:microsoft.com/office/officeart/2008/layout/VerticalCurvedList"/>
    <dgm:cxn modelId="{83AB4B23-53F0-49B2-8868-929161E14740}" type="presOf" srcId="{54AC40BB-8D2C-4168-A8EA-D04BF323B4A9}" destId="{9AD47B37-062B-4F5C-B0DC-A739D3977D84}" srcOrd="0" destOrd="0" presId="urn:microsoft.com/office/officeart/2008/layout/VerticalCurvedList"/>
    <dgm:cxn modelId="{250AFE38-16CA-4F2F-A795-DCBF0AB0A631}" type="presOf" srcId="{A2B8EDAE-ADE8-4C41-A82E-29BD9F544DF8}" destId="{DDE666CA-B235-4D7F-98F7-2C30E909A22E}" srcOrd="0" destOrd="0" presId="urn:microsoft.com/office/officeart/2008/layout/VerticalCurvedList"/>
    <dgm:cxn modelId="{7D601071-757F-460D-B300-07243A5EFDAE}" type="presOf" srcId="{7AC2F53D-8198-431B-A671-7B360971316D}" destId="{78E81FB6-6589-468A-9F7A-F8D60E7C4D44}" srcOrd="0" destOrd="0" presId="urn:microsoft.com/office/officeart/2008/layout/VerticalCurvedList"/>
    <dgm:cxn modelId="{0961D775-4F03-46BC-95C6-0C7317A738BB}" srcId="{3730A190-D278-47F9-B040-4C6255AC1BAF}" destId="{54AC40BB-8D2C-4168-A8EA-D04BF323B4A9}" srcOrd="0" destOrd="0" parTransId="{04533ACB-DA01-4DD8-AAC1-AB0A7A33D943}" sibTransId="{42612A4D-E78C-45DF-B9E9-D152DB4C2B6B}"/>
    <dgm:cxn modelId="{09499094-3FF6-46CC-B907-225CAE18151A}" srcId="{3730A190-D278-47F9-B040-4C6255AC1BAF}" destId="{7AC2F53D-8198-431B-A671-7B360971316D}" srcOrd="2" destOrd="0" parTransId="{1928E49D-3968-41D7-AFD7-DDF06BD69B75}" sibTransId="{063A4820-C7D6-4706-AC3D-BFD90A41F412}"/>
    <dgm:cxn modelId="{67287FAD-B7C0-4168-889F-12598EEB2137}" srcId="{3730A190-D278-47F9-B040-4C6255AC1BAF}" destId="{A2B8EDAE-ADE8-4C41-A82E-29BD9F544DF8}" srcOrd="1" destOrd="0" parTransId="{C0A53651-21F2-4052-923B-84D3F04C1768}" sibTransId="{DE6BC971-ECE5-4BD9-A744-FD55A3CED6DE}"/>
    <dgm:cxn modelId="{1F8B9DE8-5C1A-4937-B24D-E3E690A262DA}" type="presOf" srcId="{3730A190-D278-47F9-B040-4C6255AC1BAF}" destId="{A22B4F80-0B5F-4651-A898-1F6D167107B5}" srcOrd="0" destOrd="0" presId="urn:microsoft.com/office/officeart/2008/layout/VerticalCurvedList"/>
    <dgm:cxn modelId="{599AFDB9-6D4E-4552-8C85-AC1064B3D4E6}" type="presParOf" srcId="{A22B4F80-0B5F-4651-A898-1F6D167107B5}" destId="{418E7E0F-123C-4603-8BAB-4B052596D27A}" srcOrd="0" destOrd="0" presId="urn:microsoft.com/office/officeart/2008/layout/VerticalCurvedList"/>
    <dgm:cxn modelId="{CFF8F5BE-3AED-40C7-8A44-F10CE1DCB8C1}" type="presParOf" srcId="{418E7E0F-123C-4603-8BAB-4B052596D27A}" destId="{857655C4-34F1-4FF8-9F57-ED9111F772CF}" srcOrd="0" destOrd="0" presId="urn:microsoft.com/office/officeart/2008/layout/VerticalCurvedList"/>
    <dgm:cxn modelId="{6EE8D8B5-C916-4F8C-94FD-FDF6CD94EF8A}" type="presParOf" srcId="{857655C4-34F1-4FF8-9F57-ED9111F772CF}" destId="{473F36D0-92CC-4E96-B9E3-CE26A5162FB6}" srcOrd="0" destOrd="0" presId="urn:microsoft.com/office/officeart/2008/layout/VerticalCurvedList"/>
    <dgm:cxn modelId="{55EBE597-0738-4CA1-9A03-C7BB0CCE5643}" type="presParOf" srcId="{857655C4-34F1-4FF8-9F57-ED9111F772CF}" destId="{CD53BEF0-5C10-4317-A346-2E6835D7BF7C}" srcOrd="1" destOrd="0" presId="urn:microsoft.com/office/officeart/2008/layout/VerticalCurvedList"/>
    <dgm:cxn modelId="{608BEDE4-FF0B-423E-9EF3-3C96F2CED28E}" type="presParOf" srcId="{857655C4-34F1-4FF8-9F57-ED9111F772CF}" destId="{7D641B63-B645-4E4E-9438-9FFCCBB75925}" srcOrd="2" destOrd="0" presId="urn:microsoft.com/office/officeart/2008/layout/VerticalCurvedList"/>
    <dgm:cxn modelId="{0E49A6C6-814A-47F1-9CD1-CFD412085E4A}" type="presParOf" srcId="{857655C4-34F1-4FF8-9F57-ED9111F772CF}" destId="{44E9FC96-4D0D-456D-9DB3-D7FE0B4C22D9}" srcOrd="3" destOrd="0" presId="urn:microsoft.com/office/officeart/2008/layout/VerticalCurvedList"/>
    <dgm:cxn modelId="{CB66084F-B43E-4EF7-8123-851998B1CC49}" type="presParOf" srcId="{418E7E0F-123C-4603-8BAB-4B052596D27A}" destId="{9AD47B37-062B-4F5C-B0DC-A739D3977D84}" srcOrd="1" destOrd="0" presId="urn:microsoft.com/office/officeart/2008/layout/VerticalCurvedList"/>
    <dgm:cxn modelId="{A9A1EECF-E33C-4C00-9B6A-A6C504A206B4}" type="presParOf" srcId="{418E7E0F-123C-4603-8BAB-4B052596D27A}" destId="{063F27D3-453E-4C73-A4CC-3F32B36E4CFF}" srcOrd="2" destOrd="0" presId="urn:microsoft.com/office/officeart/2008/layout/VerticalCurvedList"/>
    <dgm:cxn modelId="{76E8A993-DC9B-434B-A454-CA8D14FD5F37}" type="presParOf" srcId="{063F27D3-453E-4C73-A4CC-3F32B36E4CFF}" destId="{ED48A524-8169-4EDC-ADBB-8C4864F02EB3}" srcOrd="0" destOrd="0" presId="urn:microsoft.com/office/officeart/2008/layout/VerticalCurvedList"/>
    <dgm:cxn modelId="{4ED51535-9D44-4804-9AB5-BBAA1A01D07D}" type="presParOf" srcId="{418E7E0F-123C-4603-8BAB-4B052596D27A}" destId="{DDE666CA-B235-4D7F-98F7-2C30E909A22E}" srcOrd="3" destOrd="0" presId="urn:microsoft.com/office/officeart/2008/layout/VerticalCurvedList"/>
    <dgm:cxn modelId="{FA1A8557-A1FB-4C87-AABB-ABFEE3458611}" type="presParOf" srcId="{418E7E0F-123C-4603-8BAB-4B052596D27A}" destId="{242E4C7A-0EDF-4343-BCF0-6AD6EA29A676}" srcOrd="4" destOrd="0" presId="urn:microsoft.com/office/officeart/2008/layout/VerticalCurvedList"/>
    <dgm:cxn modelId="{91CD26D5-7DBF-4905-9911-B5BAAF763D12}" type="presParOf" srcId="{242E4C7A-0EDF-4343-BCF0-6AD6EA29A676}" destId="{302579EF-2736-4F30-91CC-C73064468B40}" srcOrd="0" destOrd="0" presId="urn:microsoft.com/office/officeart/2008/layout/VerticalCurvedList"/>
    <dgm:cxn modelId="{10ACF7F4-AF6B-453B-98B9-CE1F0007B924}" type="presParOf" srcId="{418E7E0F-123C-4603-8BAB-4B052596D27A}" destId="{78E81FB6-6589-468A-9F7A-F8D60E7C4D44}" srcOrd="5" destOrd="0" presId="urn:microsoft.com/office/officeart/2008/layout/VerticalCurvedList"/>
    <dgm:cxn modelId="{ADFDF99E-45C5-486B-86CD-FA14CA194E5F}" type="presParOf" srcId="{418E7E0F-123C-4603-8BAB-4B052596D27A}" destId="{0CFBC7D2-DD56-457C-9AA4-84F05C407227}" srcOrd="6" destOrd="0" presId="urn:microsoft.com/office/officeart/2008/layout/VerticalCurvedList"/>
    <dgm:cxn modelId="{16510C82-04F0-471A-94EB-5D6F6148B6F8}" type="presParOf" srcId="{0CFBC7D2-DD56-457C-9AA4-84F05C407227}" destId="{05A3337A-15FB-40A1-A14E-77F8621EA62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156BCA-8213-4BD3-9864-7BCA05E6E3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E9C8BFB4-5DA9-49C4-B86D-F00D07F53FED}">
      <dgm:prSet custT="1"/>
      <dgm:spPr>
        <a:solidFill>
          <a:srgbClr val="0D530F">
            <a:alpha val="50000"/>
          </a:srgbClr>
        </a:solidFill>
      </dgm:spPr>
      <dgm:t>
        <a:bodyPr/>
        <a:lstStyle/>
        <a:p>
          <a:r>
            <a:rPr lang="es-419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Presenta una solicitud y hace seguimiento de ésta y confirma la resolución</a:t>
          </a:r>
        </a:p>
      </dgm:t>
    </dgm:pt>
    <dgm:pt modelId="{CCE28F70-B304-4A9C-AFE2-3B9920C9E8AB}" type="parTrans" cxnId="{4515E12F-C5C6-43DC-AB71-00DC0D4E4459}">
      <dgm:prSet/>
      <dgm:spPr/>
      <dgm:t>
        <a:bodyPr/>
        <a:lstStyle/>
        <a:p>
          <a:endParaRPr lang="es-419"/>
        </a:p>
      </dgm:t>
    </dgm:pt>
    <dgm:pt modelId="{0BF403BA-369D-48EF-93A6-EA13AB43DE4B}" type="sibTrans" cxnId="{4515E12F-C5C6-43DC-AB71-00DC0D4E4459}">
      <dgm:prSet/>
      <dgm:spPr/>
      <dgm:t>
        <a:bodyPr/>
        <a:lstStyle/>
        <a:p>
          <a:endParaRPr lang="es-419"/>
        </a:p>
      </dgm:t>
    </dgm:pt>
    <dgm:pt modelId="{5060AA01-F59F-4A78-B68B-D6CFB5EB4EF4}" type="pres">
      <dgm:prSet presAssocID="{C6156BCA-8213-4BD3-9864-7BCA05E6E303}" presName="compositeShape" presStyleCnt="0">
        <dgm:presLayoutVars>
          <dgm:chMax val="7"/>
          <dgm:dir/>
          <dgm:resizeHandles val="exact"/>
        </dgm:presLayoutVars>
      </dgm:prSet>
      <dgm:spPr/>
    </dgm:pt>
    <dgm:pt modelId="{F55C4B01-4F98-4A75-98EC-16AE365FEC49}" type="pres">
      <dgm:prSet presAssocID="{E9C8BFB4-5DA9-49C4-B86D-F00D07F53FED}" presName="circ1TxSh" presStyleLbl="vennNode1" presStyleIdx="0" presStyleCnt="1" custLinFactNeighborX="-4789" custLinFactNeighborY="38512"/>
      <dgm:spPr/>
    </dgm:pt>
  </dgm:ptLst>
  <dgm:cxnLst>
    <dgm:cxn modelId="{807E892D-68FE-4173-89CF-061D432402D6}" type="presOf" srcId="{C6156BCA-8213-4BD3-9864-7BCA05E6E303}" destId="{5060AA01-F59F-4A78-B68B-D6CFB5EB4EF4}" srcOrd="0" destOrd="0" presId="urn:microsoft.com/office/officeart/2005/8/layout/venn1"/>
    <dgm:cxn modelId="{4515E12F-C5C6-43DC-AB71-00DC0D4E4459}" srcId="{C6156BCA-8213-4BD3-9864-7BCA05E6E303}" destId="{E9C8BFB4-5DA9-49C4-B86D-F00D07F53FED}" srcOrd="0" destOrd="0" parTransId="{CCE28F70-B304-4A9C-AFE2-3B9920C9E8AB}" sibTransId="{0BF403BA-369D-48EF-93A6-EA13AB43DE4B}"/>
    <dgm:cxn modelId="{E1B197BC-38F1-4AAC-A1BC-B8F6E02760AF}" type="presOf" srcId="{E9C8BFB4-5DA9-49C4-B86D-F00D07F53FED}" destId="{F55C4B01-4F98-4A75-98EC-16AE365FEC49}" srcOrd="0" destOrd="0" presId="urn:microsoft.com/office/officeart/2005/8/layout/venn1"/>
    <dgm:cxn modelId="{C62562C8-718C-437E-9A59-54090C85BA60}" type="presParOf" srcId="{5060AA01-F59F-4A78-B68B-D6CFB5EB4EF4}" destId="{F55C4B01-4F98-4A75-98EC-16AE365FEC4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156BCA-8213-4BD3-9864-7BCA05E6E3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E9C8BFB4-5DA9-49C4-B86D-F00D07F53FED}">
      <dgm:prSet custT="1"/>
      <dgm:spPr>
        <a:solidFill>
          <a:srgbClr val="0D530F">
            <a:alpha val="50000"/>
          </a:srgbClr>
        </a:solidFill>
      </dgm:spPr>
      <dgm:t>
        <a:bodyPr/>
        <a:lstStyle/>
        <a:p>
          <a:r>
            <a:rPr lang="es-419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Resuelve el incidente y lo notifica o deriva a un proveedor  para que lo resuelva </a:t>
          </a:r>
        </a:p>
      </dgm:t>
    </dgm:pt>
    <dgm:pt modelId="{CCE28F70-B304-4A9C-AFE2-3B9920C9E8AB}" type="parTrans" cxnId="{4515E12F-C5C6-43DC-AB71-00DC0D4E4459}">
      <dgm:prSet/>
      <dgm:spPr/>
      <dgm:t>
        <a:bodyPr/>
        <a:lstStyle/>
        <a:p>
          <a:endParaRPr lang="es-419"/>
        </a:p>
      </dgm:t>
    </dgm:pt>
    <dgm:pt modelId="{0BF403BA-369D-48EF-93A6-EA13AB43DE4B}" type="sibTrans" cxnId="{4515E12F-C5C6-43DC-AB71-00DC0D4E4459}">
      <dgm:prSet/>
      <dgm:spPr/>
      <dgm:t>
        <a:bodyPr/>
        <a:lstStyle/>
        <a:p>
          <a:endParaRPr lang="es-419"/>
        </a:p>
      </dgm:t>
    </dgm:pt>
    <dgm:pt modelId="{5060AA01-F59F-4A78-B68B-D6CFB5EB4EF4}" type="pres">
      <dgm:prSet presAssocID="{C6156BCA-8213-4BD3-9864-7BCA05E6E303}" presName="compositeShape" presStyleCnt="0">
        <dgm:presLayoutVars>
          <dgm:chMax val="7"/>
          <dgm:dir/>
          <dgm:resizeHandles val="exact"/>
        </dgm:presLayoutVars>
      </dgm:prSet>
      <dgm:spPr/>
    </dgm:pt>
    <dgm:pt modelId="{F55C4B01-4F98-4A75-98EC-16AE365FEC49}" type="pres">
      <dgm:prSet presAssocID="{E9C8BFB4-5DA9-49C4-B86D-F00D07F53FED}" presName="circ1TxSh" presStyleLbl="vennNode1" presStyleIdx="0" presStyleCnt="1" custLinFactNeighborX="-986" custLinFactNeighborY="-31178"/>
      <dgm:spPr/>
    </dgm:pt>
  </dgm:ptLst>
  <dgm:cxnLst>
    <dgm:cxn modelId="{807E892D-68FE-4173-89CF-061D432402D6}" type="presOf" srcId="{C6156BCA-8213-4BD3-9864-7BCA05E6E303}" destId="{5060AA01-F59F-4A78-B68B-D6CFB5EB4EF4}" srcOrd="0" destOrd="0" presId="urn:microsoft.com/office/officeart/2005/8/layout/venn1"/>
    <dgm:cxn modelId="{4515E12F-C5C6-43DC-AB71-00DC0D4E4459}" srcId="{C6156BCA-8213-4BD3-9864-7BCA05E6E303}" destId="{E9C8BFB4-5DA9-49C4-B86D-F00D07F53FED}" srcOrd="0" destOrd="0" parTransId="{CCE28F70-B304-4A9C-AFE2-3B9920C9E8AB}" sibTransId="{0BF403BA-369D-48EF-93A6-EA13AB43DE4B}"/>
    <dgm:cxn modelId="{E1B197BC-38F1-4AAC-A1BC-B8F6E02760AF}" type="presOf" srcId="{E9C8BFB4-5DA9-49C4-B86D-F00D07F53FED}" destId="{F55C4B01-4F98-4A75-98EC-16AE365FEC49}" srcOrd="0" destOrd="0" presId="urn:microsoft.com/office/officeart/2005/8/layout/venn1"/>
    <dgm:cxn modelId="{C62562C8-718C-437E-9A59-54090C85BA60}" type="presParOf" srcId="{5060AA01-F59F-4A78-B68B-D6CFB5EB4EF4}" destId="{F55C4B01-4F98-4A75-98EC-16AE365FEC4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156BCA-8213-4BD3-9864-7BCA05E6E3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E9C8BFB4-5DA9-49C4-B86D-F00D07F53FED}">
      <dgm:prSet custT="1"/>
      <dgm:spPr>
        <a:solidFill>
          <a:srgbClr val="0D530F">
            <a:alpha val="50000"/>
          </a:srgbClr>
        </a:solidFill>
      </dgm:spPr>
      <dgm:t>
        <a:bodyPr/>
        <a:lstStyle/>
        <a:p>
          <a:pPr algn="ctr"/>
          <a:r>
            <a:rPr lang="es-419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Registra la petición en el sistema de tickets de INAC o al proveedor que corresponda. Contacta con el usuario para pedirle más información si es necesario y para informarlo  de la resolución.</a:t>
          </a:r>
        </a:p>
      </dgm:t>
    </dgm:pt>
    <dgm:pt modelId="{CCE28F70-B304-4A9C-AFE2-3B9920C9E8AB}" type="parTrans" cxnId="{4515E12F-C5C6-43DC-AB71-00DC0D4E4459}">
      <dgm:prSet/>
      <dgm:spPr/>
      <dgm:t>
        <a:bodyPr/>
        <a:lstStyle/>
        <a:p>
          <a:endParaRPr lang="es-419"/>
        </a:p>
      </dgm:t>
    </dgm:pt>
    <dgm:pt modelId="{0BF403BA-369D-48EF-93A6-EA13AB43DE4B}" type="sibTrans" cxnId="{4515E12F-C5C6-43DC-AB71-00DC0D4E4459}">
      <dgm:prSet/>
      <dgm:spPr/>
      <dgm:t>
        <a:bodyPr/>
        <a:lstStyle/>
        <a:p>
          <a:endParaRPr lang="es-419"/>
        </a:p>
      </dgm:t>
    </dgm:pt>
    <dgm:pt modelId="{5060AA01-F59F-4A78-B68B-D6CFB5EB4EF4}" type="pres">
      <dgm:prSet presAssocID="{C6156BCA-8213-4BD3-9864-7BCA05E6E303}" presName="compositeShape" presStyleCnt="0">
        <dgm:presLayoutVars>
          <dgm:chMax val="7"/>
          <dgm:dir/>
          <dgm:resizeHandles val="exact"/>
        </dgm:presLayoutVars>
      </dgm:prSet>
      <dgm:spPr/>
    </dgm:pt>
    <dgm:pt modelId="{F55C4B01-4F98-4A75-98EC-16AE365FEC49}" type="pres">
      <dgm:prSet presAssocID="{E9C8BFB4-5DA9-49C4-B86D-F00D07F53FED}" presName="circ1TxSh" presStyleLbl="vennNode1" presStyleIdx="0" presStyleCnt="1" custScaleX="114713" custScaleY="100000" custLinFactNeighborX="-9771" custLinFactNeighborY="10789"/>
      <dgm:spPr/>
    </dgm:pt>
  </dgm:ptLst>
  <dgm:cxnLst>
    <dgm:cxn modelId="{807E892D-68FE-4173-89CF-061D432402D6}" type="presOf" srcId="{C6156BCA-8213-4BD3-9864-7BCA05E6E303}" destId="{5060AA01-F59F-4A78-B68B-D6CFB5EB4EF4}" srcOrd="0" destOrd="0" presId="urn:microsoft.com/office/officeart/2005/8/layout/venn1"/>
    <dgm:cxn modelId="{4515E12F-C5C6-43DC-AB71-00DC0D4E4459}" srcId="{C6156BCA-8213-4BD3-9864-7BCA05E6E303}" destId="{E9C8BFB4-5DA9-49C4-B86D-F00D07F53FED}" srcOrd="0" destOrd="0" parTransId="{CCE28F70-B304-4A9C-AFE2-3B9920C9E8AB}" sibTransId="{0BF403BA-369D-48EF-93A6-EA13AB43DE4B}"/>
    <dgm:cxn modelId="{E1B197BC-38F1-4AAC-A1BC-B8F6E02760AF}" type="presOf" srcId="{E9C8BFB4-5DA9-49C4-B86D-F00D07F53FED}" destId="{F55C4B01-4F98-4A75-98EC-16AE365FEC49}" srcOrd="0" destOrd="0" presId="urn:microsoft.com/office/officeart/2005/8/layout/venn1"/>
    <dgm:cxn modelId="{C62562C8-718C-437E-9A59-54090C85BA60}" type="presParOf" srcId="{5060AA01-F59F-4A78-B68B-D6CFB5EB4EF4}" destId="{F55C4B01-4F98-4A75-98EC-16AE365FEC4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156BCA-8213-4BD3-9864-7BCA05E6E3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3B150BFF-BED5-470A-B0E7-6FAA4CA9E8CC}">
      <dgm:prSet custT="1"/>
      <dgm:spPr>
        <a:solidFill>
          <a:srgbClr val="0D530F">
            <a:alpha val="50000"/>
          </a:srgbClr>
        </a:solidFill>
      </dgm:spPr>
      <dgm:t>
        <a:bodyPr/>
        <a:lstStyle/>
        <a:p>
          <a:r>
            <a:rPr lang="es-419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Resuelve el incidente y notifica su resolución a los técnicos de INAC</a:t>
          </a:r>
        </a:p>
      </dgm:t>
    </dgm:pt>
    <dgm:pt modelId="{DCF76283-C2DA-4E42-8415-86A6A2894267}" type="parTrans" cxnId="{042B9AE2-135A-48D6-949E-350CEF256243}">
      <dgm:prSet/>
      <dgm:spPr/>
      <dgm:t>
        <a:bodyPr/>
        <a:lstStyle/>
        <a:p>
          <a:endParaRPr lang="es-419"/>
        </a:p>
      </dgm:t>
    </dgm:pt>
    <dgm:pt modelId="{8163FE81-1DA4-4EFA-9FEE-BA2CD6295E9E}" type="sibTrans" cxnId="{042B9AE2-135A-48D6-949E-350CEF256243}">
      <dgm:prSet/>
      <dgm:spPr/>
      <dgm:t>
        <a:bodyPr/>
        <a:lstStyle/>
        <a:p>
          <a:endParaRPr lang="es-419"/>
        </a:p>
      </dgm:t>
    </dgm:pt>
    <dgm:pt modelId="{5060AA01-F59F-4A78-B68B-D6CFB5EB4EF4}" type="pres">
      <dgm:prSet presAssocID="{C6156BCA-8213-4BD3-9864-7BCA05E6E303}" presName="compositeShape" presStyleCnt="0">
        <dgm:presLayoutVars>
          <dgm:chMax val="7"/>
          <dgm:dir/>
          <dgm:resizeHandles val="exact"/>
        </dgm:presLayoutVars>
      </dgm:prSet>
      <dgm:spPr/>
    </dgm:pt>
    <dgm:pt modelId="{E5E68E70-BA74-4BE0-8302-2B1E2A6C551C}" type="pres">
      <dgm:prSet presAssocID="{3B150BFF-BED5-470A-B0E7-6FAA4CA9E8CC}" presName="circ1TxSh" presStyleLbl="vennNode1" presStyleIdx="0" presStyleCnt="1" custScaleX="100518" custLinFactNeighborX="-10168" custLinFactNeighborY="5765"/>
      <dgm:spPr/>
    </dgm:pt>
  </dgm:ptLst>
  <dgm:cxnLst>
    <dgm:cxn modelId="{807E892D-68FE-4173-89CF-061D432402D6}" type="presOf" srcId="{C6156BCA-8213-4BD3-9864-7BCA05E6E303}" destId="{5060AA01-F59F-4A78-B68B-D6CFB5EB4EF4}" srcOrd="0" destOrd="0" presId="urn:microsoft.com/office/officeart/2005/8/layout/venn1"/>
    <dgm:cxn modelId="{21896B62-89C3-408B-8955-8C49523E152A}" type="presOf" srcId="{3B150BFF-BED5-470A-B0E7-6FAA4CA9E8CC}" destId="{E5E68E70-BA74-4BE0-8302-2B1E2A6C551C}" srcOrd="0" destOrd="0" presId="urn:microsoft.com/office/officeart/2005/8/layout/venn1"/>
    <dgm:cxn modelId="{042B9AE2-135A-48D6-949E-350CEF256243}" srcId="{C6156BCA-8213-4BD3-9864-7BCA05E6E303}" destId="{3B150BFF-BED5-470A-B0E7-6FAA4CA9E8CC}" srcOrd="0" destOrd="0" parTransId="{DCF76283-C2DA-4E42-8415-86A6A2894267}" sibTransId="{8163FE81-1DA4-4EFA-9FEE-BA2CD6295E9E}"/>
    <dgm:cxn modelId="{9816166C-F804-4BF0-94E9-7C43C7A13937}" type="presParOf" srcId="{5060AA01-F59F-4A78-B68B-D6CFB5EB4EF4}" destId="{E5E68E70-BA74-4BE0-8302-2B1E2A6C551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E3D1D6-27C1-4FEF-A23F-8ECE571BBC6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F08EF984-DBE0-42A3-8B2F-40BB2DAD15B4}">
      <dgm:prSet phldrT="[Texto]" custT="1"/>
      <dgm:spPr/>
      <dgm:t>
        <a:bodyPr/>
        <a:lstStyle/>
        <a:p>
          <a:pPr algn="ctr"/>
          <a:r>
            <a:rPr lang="es-419" sz="3300" dirty="0">
              <a:latin typeface="Malgun Gothic" panose="020B0503020000020004" pitchFamily="34" charset="-127"/>
              <a:ea typeface="Malgun Gothic" panose="020B0503020000020004" pitchFamily="34" charset="-127"/>
            </a:rPr>
            <a:t>Recepción de Solicitud</a:t>
          </a:r>
        </a:p>
      </dgm:t>
    </dgm:pt>
    <dgm:pt modelId="{A138906A-7C09-4595-8FB5-4006CB467AAC}" type="parTrans" cxnId="{04BBE85A-581B-47ED-8A1C-CF3AFC7DEC92}">
      <dgm:prSet/>
      <dgm:spPr/>
      <dgm:t>
        <a:bodyPr/>
        <a:lstStyle/>
        <a:p>
          <a:endParaRPr lang="es-419"/>
        </a:p>
      </dgm:t>
    </dgm:pt>
    <dgm:pt modelId="{14083EBE-AB05-4FB2-8266-9A85D1B640BD}" type="sibTrans" cxnId="{04BBE85A-581B-47ED-8A1C-CF3AFC7DEC92}">
      <dgm:prSet/>
      <dgm:spPr/>
      <dgm:t>
        <a:bodyPr/>
        <a:lstStyle/>
        <a:p>
          <a:endParaRPr lang="es-419"/>
        </a:p>
      </dgm:t>
    </dgm:pt>
    <dgm:pt modelId="{B4059CAA-BF80-443D-8EB1-D3C9D5C8AAC2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UY" sz="18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Notifica a INAC del incidente por medio de los distintos canales de comunicación</a:t>
          </a:r>
          <a:endParaRPr lang="es-419" sz="1800" dirty="0"/>
        </a:p>
      </dgm:t>
    </dgm:pt>
    <dgm:pt modelId="{80BA3955-FA24-4D59-BE52-7152F563C853}" type="parTrans" cxnId="{3E759095-D7B1-478B-9076-190CC32EBC82}">
      <dgm:prSet/>
      <dgm:spPr/>
      <dgm:t>
        <a:bodyPr/>
        <a:lstStyle/>
        <a:p>
          <a:endParaRPr lang="es-419"/>
        </a:p>
      </dgm:t>
    </dgm:pt>
    <dgm:pt modelId="{854A1A7D-D17F-41A9-AB71-B24E5C8520AE}" type="sibTrans" cxnId="{3E759095-D7B1-478B-9076-190CC32EBC82}">
      <dgm:prSet/>
      <dgm:spPr/>
      <dgm:t>
        <a:bodyPr/>
        <a:lstStyle/>
        <a:p>
          <a:endParaRPr lang="es-419"/>
        </a:p>
      </dgm:t>
    </dgm:pt>
    <dgm:pt modelId="{356B0BBD-BD72-466A-8CA6-1DDF862708F9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Cómo notifica el incidente: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Brindando la mayor cantidad de información posible: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b="1" i="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Qué</a:t>
          </a:r>
          <a:r>
            <a:rPr lang="es-UY" sz="1600" i="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problema se detectó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b="1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Cómo</a:t>
          </a: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se detectó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b="1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En qué </a:t>
          </a: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equipo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Cuál es la </a:t>
          </a:r>
          <a:r>
            <a:rPr lang="es-UY" sz="1600" b="1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importancia</a:t>
          </a: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y la </a:t>
          </a:r>
          <a:r>
            <a:rPr lang="es-UY" sz="1600" b="1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urgencia</a:t>
          </a: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del problema</a:t>
          </a:r>
        </a:p>
        <a:p>
          <a:pPr>
            <a:buFont typeface="Arial" panose="020B0604020202020204" pitchFamily="34" charset="0"/>
            <a:buChar char="•"/>
          </a:pPr>
          <a:r>
            <a:rPr lang="es-UY" sz="16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etc.</a:t>
          </a:r>
          <a:endParaRPr lang="es-419" sz="1600" dirty="0"/>
        </a:p>
      </dgm:t>
    </dgm:pt>
    <dgm:pt modelId="{CAFAEF30-6325-499D-A81E-958606B54AC4}" type="parTrans" cxnId="{2C84C09C-8059-4E49-BD1D-AC1A06EB58D2}">
      <dgm:prSet/>
      <dgm:spPr/>
      <dgm:t>
        <a:bodyPr/>
        <a:lstStyle/>
        <a:p>
          <a:endParaRPr lang="es-419"/>
        </a:p>
      </dgm:t>
    </dgm:pt>
    <dgm:pt modelId="{0F075C66-6949-4B3F-A040-83257CB9B291}" type="sibTrans" cxnId="{2C84C09C-8059-4E49-BD1D-AC1A06EB58D2}">
      <dgm:prSet/>
      <dgm:spPr/>
      <dgm:t>
        <a:bodyPr/>
        <a:lstStyle/>
        <a:p>
          <a:endParaRPr lang="es-419"/>
        </a:p>
      </dgm:t>
    </dgm:pt>
    <dgm:pt modelId="{A89D70B1-F8E4-4C19-A4FA-9E1058B0F47B}" type="pres">
      <dgm:prSet presAssocID="{FFE3D1D6-27C1-4FEF-A23F-8ECE571BBC69}" presName="vert0" presStyleCnt="0">
        <dgm:presLayoutVars>
          <dgm:dir/>
          <dgm:animOne val="branch"/>
          <dgm:animLvl val="lvl"/>
        </dgm:presLayoutVars>
      </dgm:prSet>
      <dgm:spPr/>
    </dgm:pt>
    <dgm:pt modelId="{81F1AECD-C20C-4B1F-8996-2B21B2FB1393}" type="pres">
      <dgm:prSet presAssocID="{F08EF984-DBE0-42A3-8B2F-40BB2DAD15B4}" presName="thickLine" presStyleLbl="alignNode1" presStyleIdx="0" presStyleCnt="1"/>
      <dgm:spPr/>
    </dgm:pt>
    <dgm:pt modelId="{7E1B85AA-CB90-4754-B2A4-F59BA3ED3F15}" type="pres">
      <dgm:prSet presAssocID="{F08EF984-DBE0-42A3-8B2F-40BB2DAD15B4}" presName="horz1" presStyleCnt="0"/>
      <dgm:spPr/>
    </dgm:pt>
    <dgm:pt modelId="{876D36B4-AFCA-4A1D-A7D5-B7205F50CCA2}" type="pres">
      <dgm:prSet presAssocID="{F08EF984-DBE0-42A3-8B2F-40BB2DAD15B4}" presName="tx1" presStyleLbl="revTx" presStyleIdx="0" presStyleCnt="3" custScaleX="175265" custScaleY="100098"/>
      <dgm:spPr/>
    </dgm:pt>
    <dgm:pt modelId="{29BE5B0B-A008-47C0-9865-BD140012E6F7}" type="pres">
      <dgm:prSet presAssocID="{F08EF984-DBE0-42A3-8B2F-40BB2DAD15B4}" presName="vert1" presStyleCnt="0"/>
      <dgm:spPr/>
    </dgm:pt>
    <dgm:pt modelId="{06B5CC36-2A0F-4BEA-A0AA-154A87FD0DBF}" type="pres">
      <dgm:prSet presAssocID="{B4059CAA-BF80-443D-8EB1-D3C9D5C8AAC2}" presName="vertSpace2a" presStyleCnt="0"/>
      <dgm:spPr/>
    </dgm:pt>
    <dgm:pt modelId="{A9187CE0-215A-48FE-AF2C-F8698E9B0157}" type="pres">
      <dgm:prSet presAssocID="{B4059CAA-BF80-443D-8EB1-D3C9D5C8AAC2}" presName="horz2" presStyleCnt="0"/>
      <dgm:spPr/>
    </dgm:pt>
    <dgm:pt modelId="{0F4BD282-79D5-474F-969E-3976C90A9588}" type="pres">
      <dgm:prSet presAssocID="{B4059CAA-BF80-443D-8EB1-D3C9D5C8AAC2}" presName="horzSpace2" presStyleCnt="0"/>
      <dgm:spPr/>
    </dgm:pt>
    <dgm:pt modelId="{7587C394-A3B3-4E84-BB22-ABAA0214C56A}" type="pres">
      <dgm:prSet presAssocID="{B4059CAA-BF80-443D-8EB1-D3C9D5C8AAC2}" presName="tx2" presStyleLbl="revTx" presStyleIdx="1" presStyleCnt="3" custScaleY="30548"/>
      <dgm:spPr/>
    </dgm:pt>
    <dgm:pt modelId="{C5F51430-9289-43DB-97F8-2CEF64B840A3}" type="pres">
      <dgm:prSet presAssocID="{B4059CAA-BF80-443D-8EB1-D3C9D5C8AAC2}" presName="vert2" presStyleCnt="0"/>
      <dgm:spPr/>
    </dgm:pt>
    <dgm:pt modelId="{DB5D85BB-D7F6-4C09-A5F0-EB2C9DDD866C}" type="pres">
      <dgm:prSet presAssocID="{B4059CAA-BF80-443D-8EB1-D3C9D5C8AAC2}" presName="thinLine2b" presStyleLbl="callout" presStyleIdx="0" presStyleCnt="2"/>
      <dgm:spPr/>
    </dgm:pt>
    <dgm:pt modelId="{11862B0A-7917-450D-B43E-D5FD01521B3C}" type="pres">
      <dgm:prSet presAssocID="{B4059CAA-BF80-443D-8EB1-D3C9D5C8AAC2}" presName="vertSpace2b" presStyleCnt="0"/>
      <dgm:spPr/>
    </dgm:pt>
    <dgm:pt modelId="{A34AE0D7-8539-4A9A-BEF5-3435D5E29D41}" type="pres">
      <dgm:prSet presAssocID="{356B0BBD-BD72-466A-8CA6-1DDF862708F9}" presName="horz2" presStyleCnt="0"/>
      <dgm:spPr/>
    </dgm:pt>
    <dgm:pt modelId="{90F941BD-3EFF-41C2-9B0A-4F5E664D2D85}" type="pres">
      <dgm:prSet presAssocID="{356B0BBD-BD72-466A-8CA6-1DDF862708F9}" presName="horzSpace2" presStyleCnt="0"/>
      <dgm:spPr/>
    </dgm:pt>
    <dgm:pt modelId="{C6B5BFD7-8949-4701-A56F-A7F447BDB85E}" type="pres">
      <dgm:prSet presAssocID="{356B0BBD-BD72-466A-8CA6-1DDF862708F9}" presName="tx2" presStyleLbl="revTx" presStyleIdx="2" presStyleCnt="3" custLinFactNeighborX="-685" custLinFactNeighborY="-3874"/>
      <dgm:spPr/>
    </dgm:pt>
    <dgm:pt modelId="{0C82ACFF-DD34-4721-BC80-77CAAFC2243E}" type="pres">
      <dgm:prSet presAssocID="{356B0BBD-BD72-466A-8CA6-1DDF862708F9}" presName="vert2" presStyleCnt="0"/>
      <dgm:spPr/>
    </dgm:pt>
    <dgm:pt modelId="{FC48BBF7-7036-4F19-8190-60C9EBE14485}" type="pres">
      <dgm:prSet presAssocID="{356B0BBD-BD72-466A-8CA6-1DDF862708F9}" presName="thinLine2b" presStyleLbl="callout" presStyleIdx="1" presStyleCnt="2" custLinFactNeighborX="-213" custLinFactNeighborY="65006"/>
      <dgm:spPr/>
    </dgm:pt>
    <dgm:pt modelId="{ABC24C5D-BCCE-4C9F-AD1F-018CE82BE1B3}" type="pres">
      <dgm:prSet presAssocID="{356B0BBD-BD72-466A-8CA6-1DDF862708F9}" presName="vertSpace2b" presStyleCnt="0"/>
      <dgm:spPr/>
    </dgm:pt>
  </dgm:ptLst>
  <dgm:cxnLst>
    <dgm:cxn modelId="{0B9D9712-EBC3-49AF-B9E5-5595A053FACC}" type="presOf" srcId="{FFE3D1D6-27C1-4FEF-A23F-8ECE571BBC69}" destId="{A89D70B1-F8E4-4C19-A4FA-9E1058B0F47B}" srcOrd="0" destOrd="0" presId="urn:microsoft.com/office/officeart/2008/layout/LinedList"/>
    <dgm:cxn modelId="{FE9E2964-48C5-42B4-91C9-953B0E605EF4}" type="presOf" srcId="{B4059CAA-BF80-443D-8EB1-D3C9D5C8AAC2}" destId="{7587C394-A3B3-4E84-BB22-ABAA0214C56A}" srcOrd="0" destOrd="0" presId="urn:microsoft.com/office/officeart/2008/layout/LinedList"/>
    <dgm:cxn modelId="{06E13A46-65EC-4492-A102-379F2A0FEB15}" type="presOf" srcId="{F08EF984-DBE0-42A3-8B2F-40BB2DAD15B4}" destId="{876D36B4-AFCA-4A1D-A7D5-B7205F50CCA2}" srcOrd="0" destOrd="0" presId="urn:microsoft.com/office/officeart/2008/layout/LinedList"/>
    <dgm:cxn modelId="{04BBE85A-581B-47ED-8A1C-CF3AFC7DEC92}" srcId="{FFE3D1D6-27C1-4FEF-A23F-8ECE571BBC69}" destId="{F08EF984-DBE0-42A3-8B2F-40BB2DAD15B4}" srcOrd="0" destOrd="0" parTransId="{A138906A-7C09-4595-8FB5-4006CB467AAC}" sibTransId="{14083EBE-AB05-4FB2-8266-9A85D1B640BD}"/>
    <dgm:cxn modelId="{3E759095-D7B1-478B-9076-190CC32EBC82}" srcId="{F08EF984-DBE0-42A3-8B2F-40BB2DAD15B4}" destId="{B4059CAA-BF80-443D-8EB1-D3C9D5C8AAC2}" srcOrd="0" destOrd="0" parTransId="{80BA3955-FA24-4D59-BE52-7152F563C853}" sibTransId="{854A1A7D-D17F-41A9-AB71-B24E5C8520AE}"/>
    <dgm:cxn modelId="{2C84C09C-8059-4E49-BD1D-AC1A06EB58D2}" srcId="{F08EF984-DBE0-42A3-8B2F-40BB2DAD15B4}" destId="{356B0BBD-BD72-466A-8CA6-1DDF862708F9}" srcOrd="1" destOrd="0" parTransId="{CAFAEF30-6325-499D-A81E-958606B54AC4}" sibTransId="{0F075C66-6949-4B3F-A040-83257CB9B291}"/>
    <dgm:cxn modelId="{7C0F2EB6-1DB4-432C-9C9F-3FC198912822}" type="presOf" srcId="{356B0BBD-BD72-466A-8CA6-1DDF862708F9}" destId="{C6B5BFD7-8949-4701-A56F-A7F447BDB85E}" srcOrd="0" destOrd="0" presId="urn:microsoft.com/office/officeart/2008/layout/LinedList"/>
    <dgm:cxn modelId="{A08E557B-EDE0-43CE-A883-A99D54C1592C}" type="presParOf" srcId="{A89D70B1-F8E4-4C19-A4FA-9E1058B0F47B}" destId="{81F1AECD-C20C-4B1F-8996-2B21B2FB1393}" srcOrd="0" destOrd="0" presId="urn:microsoft.com/office/officeart/2008/layout/LinedList"/>
    <dgm:cxn modelId="{3615B850-5954-43FF-AEAF-625D360C3DF6}" type="presParOf" srcId="{A89D70B1-F8E4-4C19-A4FA-9E1058B0F47B}" destId="{7E1B85AA-CB90-4754-B2A4-F59BA3ED3F15}" srcOrd="1" destOrd="0" presId="urn:microsoft.com/office/officeart/2008/layout/LinedList"/>
    <dgm:cxn modelId="{8A398EF5-FFF5-428A-AF24-1F2B6F5E04B3}" type="presParOf" srcId="{7E1B85AA-CB90-4754-B2A4-F59BA3ED3F15}" destId="{876D36B4-AFCA-4A1D-A7D5-B7205F50CCA2}" srcOrd="0" destOrd="0" presId="urn:microsoft.com/office/officeart/2008/layout/LinedList"/>
    <dgm:cxn modelId="{B5326E6D-AA1A-46E3-90B7-8DCD5C9C40D1}" type="presParOf" srcId="{7E1B85AA-CB90-4754-B2A4-F59BA3ED3F15}" destId="{29BE5B0B-A008-47C0-9865-BD140012E6F7}" srcOrd="1" destOrd="0" presId="urn:microsoft.com/office/officeart/2008/layout/LinedList"/>
    <dgm:cxn modelId="{39C1204B-C7A6-4BBE-BEC9-A41D9799D491}" type="presParOf" srcId="{29BE5B0B-A008-47C0-9865-BD140012E6F7}" destId="{06B5CC36-2A0F-4BEA-A0AA-154A87FD0DBF}" srcOrd="0" destOrd="0" presId="urn:microsoft.com/office/officeart/2008/layout/LinedList"/>
    <dgm:cxn modelId="{12D8B3EB-597E-4DAB-8037-051A8F533A2D}" type="presParOf" srcId="{29BE5B0B-A008-47C0-9865-BD140012E6F7}" destId="{A9187CE0-215A-48FE-AF2C-F8698E9B0157}" srcOrd="1" destOrd="0" presId="urn:microsoft.com/office/officeart/2008/layout/LinedList"/>
    <dgm:cxn modelId="{7EBC5031-B4D6-48E3-A5D4-91AB1B55B06E}" type="presParOf" srcId="{A9187CE0-215A-48FE-AF2C-F8698E9B0157}" destId="{0F4BD282-79D5-474F-969E-3976C90A9588}" srcOrd="0" destOrd="0" presId="urn:microsoft.com/office/officeart/2008/layout/LinedList"/>
    <dgm:cxn modelId="{9021147D-9278-4826-9F00-ED945468A86A}" type="presParOf" srcId="{A9187CE0-215A-48FE-AF2C-F8698E9B0157}" destId="{7587C394-A3B3-4E84-BB22-ABAA0214C56A}" srcOrd="1" destOrd="0" presId="urn:microsoft.com/office/officeart/2008/layout/LinedList"/>
    <dgm:cxn modelId="{E39820FB-AF58-42DD-A4F8-EFF841BBBA06}" type="presParOf" srcId="{A9187CE0-215A-48FE-AF2C-F8698E9B0157}" destId="{C5F51430-9289-43DB-97F8-2CEF64B840A3}" srcOrd="2" destOrd="0" presId="urn:microsoft.com/office/officeart/2008/layout/LinedList"/>
    <dgm:cxn modelId="{16460B76-E663-4EB8-96C1-5305458CEB15}" type="presParOf" srcId="{29BE5B0B-A008-47C0-9865-BD140012E6F7}" destId="{DB5D85BB-D7F6-4C09-A5F0-EB2C9DDD866C}" srcOrd="2" destOrd="0" presId="urn:microsoft.com/office/officeart/2008/layout/LinedList"/>
    <dgm:cxn modelId="{45A765E1-FEE0-48DC-B1F8-EE8091279700}" type="presParOf" srcId="{29BE5B0B-A008-47C0-9865-BD140012E6F7}" destId="{11862B0A-7917-450D-B43E-D5FD01521B3C}" srcOrd="3" destOrd="0" presId="urn:microsoft.com/office/officeart/2008/layout/LinedList"/>
    <dgm:cxn modelId="{2D1EC57D-4D6B-4B63-9F22-A66AD9C7258F}" type="presParOf" srcId="{29BE5B0B-A008-47C0-9865-BD140012E6F7}" destId="{A34AE0D7-8539-4A9A-BEF5-3435D5E29D41}" srcOrd="4" destOrd="0" presId="urn:microsoft.com/office/officeart/2008/layout/LinedList"/>
    <dgm:cxn modelId="{5641D8C2-EF4C-4369-BB25-16D8B798A21F}" type="presParOf" srcId="{A34AE0D7-8539-4A9A-BEF5-3435D5E29D41}" destId="{90F941BD-3EFF-41C2-9B0A-4F5E664D2D85}" srcOrd="0" destOrd="0" presId="urn:microsoft.com/office/officeart/2008/layout/LinedList"/>
    <dgm:cxn modelId="{0176628D-743A-4C1E-9F11-8B8F2743BB48}" type="presParOf" srcId="{A34AE0D7-8539-4A9A-BEF5-3435D5E29D41}" destId="{C6B5BFD7-8949-4701-A56F-A7F447BDB85E}" srcOrd="1" destOrd="0" presId="urn:microsoft.com/office/officeart/2008/layout/LinedList"/>
    <dgm:cxn modelId="{FF607013-0E63-4EC7-BD08-2A186025E9B1}" type="presParOf" srcId="{A34AE0D7-8539-4A9A-BEF5-3435D5E29D41}" destId="{0C82ACFF-DD34-4721-BC80-77CAAFC2243E}" srcOrd="2" destOrd="0" presId="urn:microsoft.com/office/officeart/2008/layout/LinedList"/>
    <dgm:cxn modelId="{98E8ADA6-A95F-45A1-8D86-0458FC091E9F}" type="presParOf" srcId="{29BE5B0B-A008-47C0-9865-BD140012E6F7}" destId="{FC48BBF7-7036-4F19-8190-60C9EBE14485}" srcOrd="5" destOrd="0" presId="urn:microsoft.com/office/officeart/2008/layout/LinedList"/>
    <dgm:cxn modelId="{23FAE021-47DC-472C-825C-B3B67BF75CC0}" type="presParOf" srcId="{29BE5B0B-A008-47C0-9865-BD140012E6F7}" destId="{ABC24C5D-BCCE-4C9F-AD1F-018CE82BE1B3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A2D95A-192F-439F-885B-419744AEBBC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E6DC3FDD-2A30-49E0-92E9-F73E95F4B6B0}">
      <dgm:prSet/>
      <dgm:spPr/>
      <dgm:t>
        <a:bodyPr/>
        <a:lstStyle/>
        <a:p>
          <a:pPr algn="ctr"/>
          <a:r>
            <a:rPr lang="es-UY" dirty="0">
              <a:latin typeface="Malgun Gothic" panose="020B0503020000020004" pitchFamily="34" charset="-127"/>
              <a:ea typeface="Malgun Gothic" panose="020B0503020000020004" pitchFamily="34" charset="-127"/>
            </a:rPr>
            <a:t>Agente del Call center</a:t>
          </a:r>
          <a:endParaRPr lang="es-419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7C0792C-4873-458A-BD1C-64A55EA10289}" type="parTrans" cxnId="{13A0CD3F-F491-4ACC-A777-79E977C4F267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770B4484-7C76-476F-AD3F-8CDE73BFD34D}" type="sibTrans" cxnId="{13A0CD3F-F491-4ACC-A777-79E977C4F267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264F55F7-B4F9-49B3-BF9D-CB24B1D6562B}">
      <dgm:prSet/>
      <dgm:spPr/>
      <dgm:t>
        <a:bodyPr/>
        <a:lstStyle/>
        <a:p>
          <a:r>
            <a:rPr lang="es-UY">
              <a:latin typeface="Malgun Gothic" panose="020B0503020000020004" pitchFamily="34" charset="-127"/>
              <a:ea typeface="Malgun Gothic" panose="020B0503020000020004" pitchFamily="34" charset="-127"/>
            </a:rPr>
            <a:t>Registra la mayor cantidad de información posible.</a:t>
          </a:r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72761803-B6A7-44DA-871D-27731DCBA18B}" type="parTrans" cxnId="{8FED506E-0536-45DB-AD0D-F6EF4B0D5798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FC1A4D84-C8D3-4E26-AB6A-5B91BD30D122}" type="sibTrans" cxnId="{8FED506E-0536-45DB-AD0D-F6EF4B0D5798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DF56F28B-745F-4CA5-92B8-CA9B332C6550}">
      <dgm:prSet/>
      <dgm:spPr/>
      <dgm:t>
        <a:bodyPr/>
        <a:lstStyle/>
        <a:p>
          <a:r>
            <a:rPr lang="es-UY" dirty="0">
              <a:latin typeface="Malgun Gothic" panose="020B0503020000020004" pitchFamily="34" charset="-127"/>
              <a:ea typeface="Malgun Gothic" panose="020B0503020000020004" pitchFamily="34" charset="-127"/>
            </a:rPr>
            <a:t>Clasifica el problema y en función del tipo de problema, su prioridad y en qué horario sucede escala el incidente a quien corresponde.</a:t>
          </a:r>
          <a:endParaRPr lang="es-419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FF4C9D7A-CFB1-47ED-90CA-C3CBCB7C6B3C}" type="parTrans" cxnId="{AC7140D8-F877-422F-BB77-277236828E42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14C47AA-626B-4767-A72D-61A2E5CC7EC5}" type="sibTrans" cxnId="{AC7140D8-F877-422F-BB77-277236828E42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86A52FD-B6A9-48F1-B32C-B6ACF17C3DEB}">
      <dgm:prSet/>
      <dgm:spPr/>
      <dgm:t>
        <a:bodyPr/>
        <a:lstStyle/>
        <a:p>
          <a:r>
            <a:rPr lang="es-UY" dirty="0">
              <a:latin typeface="Malgun Gothic" panose="020B0503020000020004" pitchFamily="34" charset="-127"/>
              <a:ea typeface="Malgun Gothic" panose="020B0503020000020004" pitchFamily="34" charset="-127"/>
            </a:rPr>
            <a:t>Hace el seguimiento de la resolución del problema e interactúa con el usuario para solicitarle más información,  mantenerlo informado y confirmar su satisfacción frente a la resolución.</a:t>
          </a:r>
          <a:endParaRPr lang="es-419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8B1179CB-E4E7-4409-8EB7-12D939FA7BDE}" type="parTrans" cxnId="{1E90CC4E-7F7C-4900-9241-C1987F7A86FD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88DF1474-9DA9-472E-8484-F88A28E5836D}" type="sibTrans" cxnId="{1E90CC4E-7F7C-4900-9241-C1987F7A86FD}">
      <dgm:prSet/>
      <dgm:spPr/>
      <dgm:t>
        <a:bodyPr/>
        <a:lstStyle/>
        <a:p>
          <a:endParaRPr lang="es-419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65479A3D-7450-488D-AB8B-E618876F843D}" type="pres">
      <dgm:prSet presAssocID="{5DA2D95A-192F-439F-885B-419744AEBBC0}" presName="vert0" presStyleCnt="0">
        <dgm:presLayoutVars>
          <dgm:dir/>
          <dgm:animOne val="branch"/>
          <dgm:animLvl val="lvl"/>
        </dgm:presLayoutVars>
      </dgm:prSet>
      <dgm:spPr/>
    </dgm:pt>
    <dgm:pt modelId="{3BD0107D-7C5E-4CF9-9E57-981999AEDFCB}" type="pres">
      <dgm:prSet presAssocID="{E6DC3FDD-2A30-49E0-92E9-F73E95F4B6B0}" presName="thickLine" presStyleLbl="alignNode1" presStyleIdx="0" presStyleCnt="1"/>
      <dgm:spPr/>
    </dgm:pt>
    <dgm:pt modelId="{11435D01-0823-424E-AF10-07F512874CAB}" type="pres">
      <dgm:prSet presAssocID="{E6DC3FDD-2A30-49E0-92E9-F73E95F4B6B0}" presName="horz1" presStyleCnt="0"/>
      <dgm:spPr/>
    </dgm:pt>
    <dgm:pt modelId="{5C575A93-080A-4649-B3F2-E553875B49D6}" type="pres">
      <dgm:prSet presAssocID="{E6DC3FDD-2A30-49E0-92E9-F73E95F4B6B0}" presName="tx1" presStyleLbl="revTx" presStyleIdx="0" presStyleCnt="4"/>
      <dgm:spPr/>
    </dgm:pt>
    <dgm:pt modelId="{6E98497E-CF5C-4E6C-893E-0FD196EA6B41}" type="pres">
      <dgm:prSet presAssocID="{E6DC3FDD-2A30-49E0-92E9-F73E95F4B6B0}" presName="vert1" presStyleCnt="0"/>
      <dgm:spPr/>
    </dgm:pt>
    <dgm:pt modelId="{31BD0EFF-4A5D-47C4-8766-D642E0E19288}" type="pres">
      <dgm:prSet presAssocID="{264F55F7-B4F9-49B3-BF9D-CB24B1D6562B}" presName="vertSpace2a" presStyleCnt="0"/>
      <dgm:spPr/>
    </dgm:pt>
    <dgm:pt modelId="{B6E6AA0C-D096-4D6E-9520-8353C63239DE}" type="pres">
      <dgm:prSet presAssocID="{264F55F7-B4F9-49B3-BF9D-CB24B1D6562B}" presName="horz2" presStyleCnt="0"/>
      <dgm:spPr/>
    </dgm:pt>
    <dgm:pt modelId="{4AAA1207-04D7-4BA7-AB9A-3F8B98A5B990}" type="pres">
      <dgm:prSet presAssocID="{264F55F7-B4F9-49B3-BF9D-CB24B1D6562B}" presName="horzSpace2" presStyleCnt="0"/>
      <dgm:spPr/>
    </dgm:pt>
    <dgm:pt modelId="{94C545A5-C0A8-4C9C-88A8-A5563793F8BF}" type="pres">
      <dgm:prSet presAssocID="{264F55F7-B4F9-49B3-BF9D-CB24B1D6562B}" presName="tx2" presStyleLbl="revTx" presStyleIdx="1" presStyleCnt="4"/>
      <dgm:spPr/>
    </dgm:pt>
    <dgm:pt modelId="{6F6DA6D7-FFDF-4806-AEE5-0FF5067ADF05}" type="pres">
      <dgm:prSet presAssocID="{264F55F7-B4F9-49B3-BF9D-CB24B1D6562B}" presName="vert2" presStyleCnt="0"/>
      <dgm:spPr/>
    </dgm:pt>
    <dgm:pt modelId="{C8C549C5-4B6A-4BAB-BC42-2924973BFAB3}" type="pres">
      <dgm:prSet presAssocID="{264F55F7-B4F9-49B3-BF9D-CB24B1D6562B}" presName="thinLine2b" presStyleLbl="callout" presStyleIdx="0" presStyleCnt="3" custLinFactY="-600000" custLinFactNeighborY="-605781"/>
      <dgm:spPr/>
    </dgm:pt>
    <dgm:pt modelId="{E7BABFBB-10D0-4672-A9C6-CB178D91F373}" type="pres">
      <dgm:prSet presAssocID="{264F55F7-B4F9-49B3-BF9D-CB24B1D6562B}" presName="vertSpace2b" presStyleCnt="0"/>
      <dgm:spPr/>
    </dgm:pt>
    <dgm:pt modelId="{D1B1C301-A0FA-4419-9983-24E04E5A088A}" type="pres">
      <dgm:prSet presAssocID="{DF56F28B-745F-4CA5-92B8-CA9B332C6550}" presName="horz2" presStyleCnt="0"/>
      <dgm:spPr/>
    </dgm:pt>
    <dgm:pt modelId="{1D3E3103-A6A9-432A-A286-FBCD0CF6A177}" type="pres">
      <dgm:prSet presAssocID="{DF56F28B-745F-4CA5-92B8-CA9B332C6550}" presName="horzSpace2" presStyleCnt="0"/>
      <dgm:spPr/>
    </dgm:pt>
    <dgm:pt modelId="{ADFBB50B-3C83-4349-8FD9-D7B9F811C482}" type="pres">
      <dgm:prSet presAssocID="{DF56F28B-745F-4CA5-92B8-CA9B332C6550}" presName="tx2" presStyleLbl="revTx" presStyleIdx="2" presStyleCnt="4" custLinFactNeighborX="-176" custLinFactNeighborY="-35141"/>
      <dgm:spPr/>
    </dgm:pt>
    <dgm:pt modelId="{5801B3C0-3AD2-4924-9B11-8B8CA0596678}" type="pres">
      <dgm:prSet presAssocID="{DF56F28B-745F-4CA5-92B8-CA9B332C6550}" presName="vert2" presStyleCnt="0"/>
      <dgm:spPr/>
    </dgm:pt>
    <dgm:pt modelId="{7C69437C-FA66-4053-BB71-F7DA424BB403}" type="pres">
      <dgm:prSet presAssocID="{DF56F28B-745F-4CA5-92B8-CA9B332C6550}" presName="thinLine2b" presStyleLbl="callout" presStyleIdx="1" presStyleCnt="3" custLinFactY="-536117" custLinFactNeighborY="-600000"/>
      <dgm:spPr/>
    </dgm:pt>
    <dgm:pt modelId="{4C478A80-31FE-430E-8032-EE640BC62BEC}" type="pres">
      <dgm:prSet presAssocID="{DF56F28B-745F-4CA5-92B8-CA9B332C6550}" presName="vertSpace2b" presStyleCnt="0"/>
      <dgm:spPr/>
    </dgm:pt>
    <dgm:pt modelId="{81E697CE-1A89-4D5A-BEB5-34D6DDD995A5}" type="pres">
      <dgm:prSet presAssocID="{B86A52FD-B6A9-48F1-B32C-B6ACF17C3DEB}" presName="horz2" presStyleCnt="0"/>
      <dgm:spPr/>
    </dgm:pt>
    <dgm:pt modelId="{2CADFE4E-804A-4C64-8893-4D25A40C4366}" type="pres">
      <dgm:prSet presAssocID="{B86A52FD-B6A9-48F1-B32C-B6ACF17C3DEB}" presName="horzSpace2" presStyleCnt="0"/>
      <dgm:spPr/>
    </dgm:pt>
    <dgm:pt modelId="{8631B9A4-51D3-4922-9092-A973E51D6F53}" type="pres">
      <dgm:prSet presAssocID="{B86A52FD-B6A9-48F1-B32C-B6ACF17C3DEB}" presName="tx2" presStyleLbl="revTx" presStyleIdx="3" presStyleCnt="4" custLinFactNeighborY="-29181"/>
      <dgm:spPr/>
    </dgm:pt>
    <dgm:pt modelId="{6606697F-CE98-4CE3-AFE8-BBB05FEC1F34}" type="pres">
      <dgm:prSet presAssocID="{B86A52FD-B6A9-48F1-B32C-B6ACF17C3DEB}" presName="vert2" presStyleCnt="0"/>
      <dgm:spPr/>
    </dgm:pt>
    <dgm:pt modelId="{495698BE-FA64-4E9B-BCA5-3C003C0B3DF3}" type="pres">
      <dgm:prSet presAssocID="{B86A52FD-B6A9-48F1-B32C-B6ACF17C3DEB}" presName="thinLine2b" presStyleLbl="callout" presStyleIdx="2" presStyleCnt="3"/>
      <dgm:spPr/>
    </dgm:pt>
    <dgm:pt modelId="{D9186948-AD9E-496B-89ED-946FBD48981A}" type="pres">
      <dgm:prSet presAssocID="{B86A52FD-B6A9-48F1-B32C-B6ACF17C3DEB}" presName="vertSpace2b" presStyleCnt="0"/>
      <dgm:spPr/>
    </dgm:pt>
  </dgm:ptLst>
  <dgm:cxnLst>
    <dgm:cxn modelId="{778A6617-7C1C-4D37-9D6C-2721A5A12B7C}" type="presOf" srcId="{264F55F7-B4F9-49B3-BF9D-CB24B1D6562B}" destId="{94C545A5-C0A8-4C9C-88A8-A5563793F8BF}" srcOrd="0" destOrd="0" presId="urn:microsoft.com/office/officeart/2008/layout/LinedList"/>
    <dgm:cxn modelId="{13A0CD3F-F491-4ACC-A777-79E977C4F267}" srcId="{5DA2D95A-192F-439F-885B-419744AEBBC0}" destId="{E6DC3FDD-2A30-49E0-92E9-F73E95F4B6B0}" srcOrd="0" destOrd="0" parTransId="{B7C0792C-4873-458A-BD1C-64A55EA10289}" sibTransId="{770B4484-7C76-476F-AD3F-8CDE73BFD34D}"/>
    <dgm:cxn modelId="{ACB6BA6B-FCAD-40A4-AC6D-905C60ABC37D}" type="presOf" srcId="{E6DC3FDD-2A30-49E0-92E9-F73E95F4B6B0}" destId="{5C575A93-080A-4649-B3F2-E553875B49D6}" srcOrd="0" destOrd="0" presId="urn:microsoft.com/office/officeart/2008/layout/LinedList"/>
    <dgm:cxn modelId="{8FED506E-0536-45DB-AD0D-F6EF4B0D5798}" srcId="{E6DC3FDD-2A30-49E0-92E9-F73E95F4B6B0}" destId="{264F55F7-B4F9-49B3-BF9D-CB24B1D6562B}" srcOrd="0" destOrd="0" parTransId="{72761803-B6A7-44DA-871D-27731DCBA18B}" sibTransId="{FC1A4D84-C8D3-4E26-AB6A-5B91BD30D122}"/>
    <dgm:cxn modelId="{1E90CC4E-7F7C-4900-9241-C1987F7A86FD}" srcId="{E6DC3FDD-2A30-49E0-92E9-F73E95F4B6B0}" destId="{B86A52FD-B6A9-48F1-B32C-B6ACF17C3DEB}" srcOrd="2" destOrd="0" parTransId="{8B1179CB-E4E7-4409-8EB7-12D939FA7BDE}" sibTransId="{88DF1474-9DA9-472E-8484-F88A28E5836D}"/>
    <dgm:cxn modelId="{F2EEE555-FF14-48AE-A93E-7F2197C80CD2}" type="presOf" srcId="{B86A52FD-B6A9-48F1-B32C-B6ACF17C3DEB}" destId="{8631B9A4-51D3-4922-9092-A973E51D6F53}" srcOrd="0" destOrd="0" presId="urn:microsoft.com/office/officeart/2008/layout/LinedList"/>
    <dgm:cxn modelId="{865497B6-7DD0-4DBB-9F2C-B618BDBCEABB}" type="presOf" srcId="{5DA2D95A-192F-439F-885B-419744AEBBC0}" destId="{65479A3D-7450-488D-AB8B-E618876F843D}" srcOrd="0" destOrd="0" presId="urn:microsoft.com/office/officeart/2008/layout/LinedList"/>
    <dgm:cxn modelId="{96B73FD3-15C7-4AEF-9AFB-C85E2FAA4CCE}" type="presOf" srcId="{DF56F28B-745F-4CA5-92B8-CA9B332C6550}" destId="{ADFBB50B-3C83-4349-8FD9-D7B9F811C482}" srcOrd="0" destOrd="0" presId="urn:microsoft.com/office/officeart/2008/layout/LinedList"/>
    <dgm:cxn modelId="{AC7140D8-F877-422F-BB77-277236828E42}" srcId="{E6DC3FDD-2A30-49E0-92E9-F73E95F4B6B0}" destId="{DF56F28B-745F-4CA5-92B8-CA9B332C6550}" srcOrd="1" destOrd="0" parTransId="{FF4C9D7A-CFB1-47ED-90CA-C3CBCB7C6B3C}" sibTransId="{B14C47AA-626B-4767-A72D-61A2E5CC7EC5}"/>
    <dgm:cxn modelId="{4CE6FB30-9E7A-401C-AEA4-78BC5E7CC362}" type="presParOf" srcId="{65479A3D-7450-488D-AB8B-E618876F843D}" destId="{3BD0107D-7C5E-4CF9-9E57-981999AEDFCB}" srcOrd="0" destOrd="0" presId="urn:microsoft.com/office/officeart/2008/layout/LinedList"/>
    <dgm:cxn modelId="{9255C04B-37AC-4996-93FB-5F2305C62E2B}" type="presParOf" srcId="{65479A3D-7450-488D-AB8B-E618876F843D}" destId="{11435D01-0823-424E-AF10-07F512874CAB}" srcOrd="1" destOrd="0" presId="urn:microsoft.com/office/officeart/2008/layout/LinedList"/>
    <dgm:cxn modelId="{82716D38-0F1D-4389-9408-25F9C728B9DF}" type="presParOf" srcId="{11435D01-0823-424E-AF10-07F512874CAB}" destId="{5C575A93-080A-4649-B3F2-E553875B49D6}" srcOrd="0" destOrd="0" presId="urn:microsoft.com/office/officeart/2008/layout/LinedList"/>
    <dgm:cxn modelId="{7187AD53-6379-4724-B2E6-BE7F25630D9C}" type="presParOf" srcId="{11435D01-0823-424E-AF10-07F512874CAB}" destId="{6E98497E-CF5C-4E6C-893E-0FD196EA6B41}" srcOrd="1" destOrd="0" presId="urn:microsoft.com/office/officeart/2008/layout/LinedList"/>
    <dgm:cxn modelId="{A72B27E0-3E4B-421C-903D-00C6EC0E8083}" type="presParOf" srcId="{6E98497E-CF5C-4E6C-893E-0FD196EA6B41}" destId="{31BD0EFF-4A5D-47C4-8766-D642E0E19288}" srcOrd="0" destOrd="0" presId="urn:microsoft.com/office/officeart/2008/layout/LinedList"/>
    <dgm:cxn modelId="{237452C1-BB9F-4CB8-A9CE-94D82C9817F0}" type="presParOf" srcId="{6E98497E-CF5C-4E6C-893E-0FD196EA6B41}" destId="{B6E6AA0C-D096-4D6E-9520-8353C63239DE}" srcOrd="1" destOrd="0" presId="urn:microsoft.com/office/officeart/2008/layout/LinedList"/>
    <dgm:cxn modelId="{7D9A10A6-839A-44B5-9BFB-38805FFD3CFB}" type="presParOf" srcId="{B6E6AA0C-D096-4D6E-9520-8353C63239DE}" destId="{4AAA1207-04D7-4BA7-AB9A-3F8B98A5B990}" srcOrd="0" destOrd="0" presId="urn:microsoft.com/office/officeart/2008/layout/LinedList"/>
    <dgm:cxn modelId="{D07D97D9-B662-4A8A-91B0-73808059D61A}" type="presParOf" srcId="{B6E6AA0C-D096-4D6E-9520-8353C63239DE}" destId="{94C545A5-C0A8-4C9C-88A8-A5563793F8BF}" srcOrd="1" destOrd="0" presId="urn:microsoft.com/office/officeart/2008/layout/LinedList"/>
    <dgm:cxn modelId="{5BE5D256-3DAB-42D2-BF67-DC352747A4EC}" type="presParOf" srcId="{B6E6AA0C-D096-4D6E-9520-8353C63239DE}" destId="{6F6DA6D7-FFDF-4806-AEE5-0FF5067ADF05}" srcOrd="2" destOrd="0" presId="urn:microsoft.com/office/officeart/2008/layout/LinedList"/>
    <dgm:cxn modelId="{2186659B-7916-4342-B73E-DA556BACFF35}" type="presParOf" srcId="{6E98497E-CF5C-4E6C-893E-0FD196EA6B41}" destId="{C8C549C5-4B6A-4BAB-BC42-2924973BFAB3}" srcOrd="2" destOrd="0" presId="urn:microsoft.com/office/officeart/2008/layout/LinedList"/>
    <dgm:cxn modelId="{3C63D30C-F33E-4FCC-8C0D-F4D6C5FC04F9}" type="presParOf" srcId="{6E98497E-CF5C-4E6C-893E-0FD196EA6B41}" destId="{E7BABFBB-10D0-4672-A9C6-CB178D91F373}" srcOrd="3" destOrd="0" presId="urn:microsoft.com/office/officeart/2008/layout/LinedList"/>
    <dgm:cxn modelId="{11439315-EF3A-4874-A373-519075DF808E}" type="presParOf" srcId="{6E98497E-CF5C-4E6C-893E-0FD196EA6B41}" destId="{D1B1C301-A0FA-4419-9983-24E04E5A088A}" srcOrd="4" destOrd="0" presId="urn:microsoft.com/office/officeart/2008/layout/LinedList"/>
    <dgm:cxn modelId="{E3972F71-6889-4096-9359-F992B4EFF7B3}" type="presParOf" srcId="{D1B1C301-A0FA-4419-9983-24E04E5A088A}" destId="{1D3E3103-A6A9-432A-A286-FBCD0CF6A177}" srcOrd="0" destOrd="0" presId="urn:microsoft.com/office/officeart/2008/layout/LinedList"/>
    <dgm:cxn modelId="{FA3EACC8-862C-42FE-B135-A96D2E1FFBEA}" type="presParOf" srcId="{D1B1C301-A0FA-4419-9983-24E04E5A088A}" destId="{ADFBB50B-3C83-4349-8FD9-D7B9F811C482}" srcOrd="1" destOrd="0" presId="urn:microsoft.com/office/officeart/2008/layout/LinedList"/>
    <dgm:cxn modelId="{121AA06F-FEA7-422A-A10C-C6AE5E498B9F}" type="presParOf" srcId="{D1B1C301-A0FA-4419-9983-24E04E5A088A}" destId="{5801B3C0-3AD2-4924-9B11-8B8CA0596678}" srcOrd="2" destOrd="0" presId="urn:microsoft.com/office/officeart/2008/layout/LinedList"/>
    <dgm:cxn modelId="{58622B58-AB09-4DAF-A306-F7A27F0C794D}" type="presParOf" srcId="{6E98497E-CF5C-4E6C-893E-0FD196EA6B41}" destId="{7C69437C-FA66-4053-BB71-F7DA424BB403}" srcOrd="5" destOrd="0" presId="urn:microsoft.com/office/officeart/2008/layout/LinedList"/>
    <dgm:cxn modelId="{FFB91D1E-C99A-434B-86DB-4A5CE5A10BFE}" type="presParOf" srcId="{6E98497E-CF5C-4E6C-893E-0FD196EA6B41}" destId="{4C478A80-31FE-430E-8032-EE640BC62BEC}" srcOrd="6" destOrd="0" presId="urn:microsoft.com/office/officeart/2008/layout/LinedList"/>
    <dgm:cxn modelId="{CEE48BEE-210D-4F45-AB3C-0BEEF2DBA9CF}" type="presParOf" srcId="{6E98497E-CF5C-4E6C-893E-0FD196EA6B41}" destId="{81E697CE-1A89-4D5A-BEB5-34D6DDD995A5}" srcOrd="7" destOrd="0" presId="urn:microsoft.com/office/officeart/2008/layout/LinedList"/>
    <dgm:cxn modelId="{792CF0BA-2550-4A1A-8D1A-C2ABD1C4B908}" type="presParOf" srcId="{81E697CE-1A89-4D5A-BEB5-34D6DDD995A5}" destId="{2CADFE4E-804A-4C64-8893-4D25A40C4366}" srcOrd="0" destOrd="0" presId="urn:microsoft.com/office/officeart/2008/layout/LinedList"/>
    <dgm:cxn modelId="{CF7F411D-59D0-489B-AFB6-1D255B830AD5}" type="presParOf" srcId="{81E697CE-1A89-4D5A-BEB5-34D6DDD995A5}" destId="{8631B9A4-51D3-4922-9092-A973E51D6F53}" srcOrd="1" destOrd="0" presId="urn:microsoft.com/office/officeart/2008/layout/LinedList"/>
    <dgm:cxn modelId="{B6BCC660-B591-4A88-981F-6219E7A54C49}" type="presParOf" srcId="{81E697CE-1A89-4D5A-BEB5-34D6DDD995A5}" destId="{6606697F-CE98-4CE3-AFE8-BBB05FEC1F34}" srcOrd="2" destOrd="0" presId="urn:microsoft.com/office/officeart/2008/layout/LinedList"/>
    <dgm:cxn modelId="{9D2089AB-6123-4697-B9AA-20E917CA44F6}" type="presParOf" srcId="{6E98497E-CF5C-4E6C-893E-0FD196EA6B41}" destId="{495698BE-FA64-4E9B-BCA5-3C003C0B3DF3}" srcOrd="8" destOrd="0" presId="urn:microsoft.com/office/officeart/2008/layout/LinedList"/>
    <dgm:cxn modelId="{4FD8C608-988A-4FAA-BA43-40915F06268C}" type="presParOf" srcId="{6E98497E-CF5C-4E6C-893E-0FD196EA6B41}" destId="{D9186948-AD9E-496B-89ED-946FBD48981A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D6DC9AC-57F3-4D4A-ADED-A0CE99DB857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419"/>
        </a:p>
      </dgm:t>
    </dgm:pt>
    <dgm:pt modelId="{53581CB1-01F0-477B-A3FB-5B0EADAAFDA5}">
      <dgm:prSet/>
      <dgm:spPr/>
      <dgm:t>
        <a:bodyPr/>
        <a:lstStyle/>
        <a:p>
          <a:pPr algn="ctr"/>
          <a:r>
            <a:rPr lang="es-UY" dirty="0">
              <a:latin typeface="Malgun Gothic" panose="020B0503020000020004" pitchFamily="34" charset="-127"/>
              <a:ea typeface="Malgun Gothic" panose="020B0503020000020004" pitchFamily="34" charset="-127"/>
            </a:rPr>
            <a:t>Técnico de INAC</a:t>
          </a:r>
          <a:endParaRPr lang="es-419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CA9699D4-8E75-4E56-B640-7DA05C384620}" type="parTrans" cxnId="{3104F6D7-8FA0-4C2B-975F-FE18D62FC8DC}">
      <dgm:prSet/>
      <dgm:spPr/>
      <dgm:t>
        <a:bodyPr/>
        <a:lstStyle/>
        <a:p>
          <a:endParaRPr lang="es-419"/>
        </a:p>
      </dgm:t>
    </dgm:pt>
    <dgm:pt modelId="{D2BBB1D4-5DD1-404F-BC4D-DB4AE1791405}" type="sibTrans" cxnId="{3104F6D7-8FA0-4C2B-975F-FE18D62FC8DC}">
      <dgm:prSet/>
      <dgm:spPr/>
      <dgm:t>
        <a:bodyPr/>
        <a:lstStyle/>
        <a:p>
          <a:endParaRPr lang="es-419"/>
        </a:p>
      </dgm:t>
    </dgm:pt>
    <dgm:pt modelId="{96E21A8F-A8D8-4CEF-A333-F008C9C08528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Se hace responsable de las solicitudes de los usuarios en función de su especialidad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D597935A-3638-4A2F-800A-4F3EB4D934D2}" type="parTrans" cxnId="{490759B5-5134-45A3-AF46-F66ABACD6899}">
      <dgm:prSet/>
      <dgm:spPr/>
      <dgm:t>
        <a:bodyPr/>
        <a:lstStyle/>
        <a:p>
          <a:endParaRPr lang="es-419"/>
        </a:p>
      </dgm:t>
    </dgm:pt>
    <dgm:pt modelId="{82DFBA53-71B7-4592-AF65-666545FCA6D9}" type="sibTrans" cxnId="{490759B5-5134-45A3-AF46-F66ABACD6899}">
      <dgm:prSet/>
      <dgm:spPr/>
      <dgm:t>
        <a:bodyPr/>
        <a:lstStyle/>
        <a:p>
          <a:endParaRPr lang="es-419"/>
        </a:p>
      </dgm:t>
    </dgm:pt>
    <dgm:pt modelId="{C0A5F4D7-F4C3-4CF4-B4D9-624B3D3941EF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Lleva a cabo un diagnóstico del problema, define su prioridad y realiza las acciones necesarias para su resolución.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BB69CAF3-6257-4227-B15C-EDB5B0C65DC3}" type="parTrans" cxnId="{5E99E9DD-8323-48F0-8224-97D4585B0DAB}">
      <dgm:prSet/>
      <dgm:spPr/>
      <dgm:t>
        <a:bodyPr/>
        <a:lstStyle/>
        <a:p>
          <a:endParaRPr lang="es-419"/>
        </a:p>
      </dgm:t>
    </dgm:pt>
    <dgm:pt modelId="{274018D0-FC8C-46A9-9A2B-83576E6C07A8}" type="sibTrans" cxnId="{5E99E9DD-8323-48F0-8224-97D4585B0DAB}">
      <dgm:prSet/>
      <dgm:spPr/>
      <dgm:t>
        <a:bodyPr/>
        <a:lstStyle/>
        <a:p>
          <a:endParaRPr lang="es-419"/>
        </a:p>
      </dgm:t>
    </dgm:pt>
    <dgm:pt modelId="{FB056C7C-832D-4DDF-98D3-EAC2CA8D9580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Registra los avances en el ticket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395E4DF1-CA0D-4BA3-B13C-BC69ED745CC2}" type="parTrans" cxnId="{B82CDDE6-D7BE-423F-AAE5-E43B967800DB}">
      <dgm:prSet/>
      <dgm:spPr/>
      <dgm:t>
        <a:bodyPr/>
        <a:lstStyle/>
        <a:p>
          <a:endParaRPr lang="es-419"/>
        </a:p>
      </dgm:t>
    </dgm:pt>
    <dgm:pt modelId="{0FB207BA-EC38-42B3-9051-2B49CCA6E480}" type="sibTrans" cxnId="{B82CDDE6-D7BE-423F-AAE5-E43B967800DB}">
      <dgm:prSet/>
      <dgm:spPr/>
      <dgm:t>
        <a:bodyPr/>
        <a:lstStyle/>
        <a:p>
          <a:endParaRPr lang="es-419"/>
        </a:p>
      </dgm:t>
    </dgm:pt>
    <dgm:pt modelId="{4F4EF107-F892-4DF3-803A-E99396A68BB6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Interactúa con el usuario cuando la resolución del problema lo requiere.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383DCE0A-685B-41E1-A494-AFF9D75BF708}" type="parTrans" cxnId="{85FB2244-7CEA-413B-B077-614C79CBFB60}">
      <dgm:prSet/>
      <dgm:spPr/>
      <dgm:t>
        <a:bodyPr/>
        <a:lstStyle/>
        <a:p>
          <a:endParaRPr lang="es-419"/>
        </a:p>
      </dgm:t>
    </dgm:pt>
    <dgm:pt modelId="{795831F6-0A2F-4C81-A574-5DAF5C91F17F}" type="sibTrans" cxnId="{85FB2244-7CEA-413B-B077-614C79CBFB60}">
      <dgm:prSet/>
      <dgm:spPr/>
      <dgm:t>
        <a:bodyPr/>
        <a:lstStyle/>
        <a:p>
          <a:endParaRPr lang="es-419"/>
        </a:p>
      </dgm:t>
    </dgm:pt>
    <dgm:pt modelId="{D039BF6C-9A86-4872-B652-BDC36F3C3185}">
      <dgm:prSet custT="1"/>
      <dgm:spPr/>
      <dgm:t>
        <a:bodyPr/>
        <a:lstStyle/>
        <a:p>
          <a:r>
            <a:rPr lang="es-UY" sz="1600" dirty="0">
              <a:latin typeface="Malgun Gothic" panose="020B0503020000020004" pitchFamily="34" charset="-127"/>
              <a:ea typeface="Malgun Gothic" panose="020B0503020000020004" pitchFamily="34" charset="-127"/>
            </a:rPr>
            <a:t>Cuando la resolución lo requiere deriva el ticket al proveedor que corresponda y se asegura de que los técnicos del proveedor realicen todas las acciones que les competa para resolver el problema.</a:t>
          </a:r>
          <a:endParaRPr lang="es-419" sz="16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gm:t>
    </dgm:pt>
    <dgm:pt modelId="{8357B6F5-6F7D-48A7-BF76-F00DFD2AD6D0}" type="parTrans" cxnId="{DEFB29B5-6AD1-49A7-9E32-633E37AB083B}">
      <dgm:prSet/>
      <dgm:spPr/>
      <dgm:t>
        <a:bodyPr/>
        <a:lstStyle/>
        <a:p>
          <a:endParaRPr lang="es-419"/>
        </a:p>
      </dgm:t>
    </dgm:pt>
    <dgm:pt modelId="{4830F205-E5E5-48DA-82EA-A2285BCE91E0}" type="sibTrans" cxnId="{DEFB29B5-6AD1-49A7-9E32-633E37AB083B}">
      <dgm:prSet/>
      <dgm:spPr/>
      <dgm:t>
        <a:bodyPr/>
        <a:lstStyle/>
        <a:p>
          <a:endParaRPr lang="es-419"/>
        </a:p>
      </dgm:t>
    </dgm:pt>
    <dgm:pt modelId="{795E63E8-2858-436A-8A45-D2757ECDE725}" type="pres">
      <dgm:prSet presAssocID="{2D6DC9AC-57F3-4D4A-ADED-A0CE99DB8571}" presName="vert0" presStyleCnt="0">
        <dgm:presLayoutVars>
          <dgm:dir/>
          <dgm:animOne val="branch"/>
          <dgm:animLvl val="lvl"/>
        </dgm:presLayoutVars>
      </dgm:prSet>
      <dgm:spPr/>
    </dgm:pt>
    <dgm:pt modelId="{FDBD6C5B-96B8-46B2-A94E-C17B54E22C4F}" type="pres">
      <dgm:prSet presAssocID="{53581CB1-01F0-477B-A3FB-5B0EADAAFDA5}" presName="thickLine" presStyleLbl="alignNode1" presStyleIdx="0" presStyleCnt="1"/>
      <dgm:spPr/>
    </dgm:pt>
    <dgm:pt modelId="{0A5924A6-99B2-4C06-B316-4810B8353973}" type="pres">
      <dgm:prSet presAssocID="{53581CB1-01F0-477B-A3FB-5B0EADAAFDA5}" presName="horz1" presStyleCnt="0"/>
      <dgm:spPr/>
    </dgm:pt>
    <dgm:pt modelId="{B9C5F6C1-86D0-4595-8DDE-5B11FD992BAD}" type="pres">
      <dgm:prSet presAssocID="{53581CB1-01F0-477B-A3FB-5B0EADAAFDA5}" presName="tx1" presStyleLbl="revTx" presStyleIdx="0" presStyleCnt="6"/>
      <dgm:spPr/>
    </dgm:pt>
    <dgm:pt modelId="{0544512F-B841-46AF-B890-8823E5D5C5CC}" type="pres">
      <dgm:prSet presAssocID="{53581CB1-01F0-477B-A3FB-5B0EADAAFDA5}" presName="vert1" presStyleCnt="0"/>
      <dgm:spPr/>
    </dgm:pt>
    <dgm:pt modelId="{42432BEC-142E-46F5-8765-5FBC4E674E80}" type="pres">
      <dgm:prSet presAssocID="{96E21A8F-A8D8-4CEF-A333-F008C9C08528}" presName="vertSpace2a" presStyleCnt="0"/>
      <dgm:spPr/>
    </dgm:pt>
    <dgm:pt modelId="{3F11C0F4-1AF5-4B5B-BEF9-2FEFD780C58D}" type="pres">
      <dgm:prSet presAssocID="{96E21A8F-A8D8-4CEF-A333-F008C9C08528}" presName="horz2" presStyleCnt="0"/>
      <dgm:spPr/>
    </dgm:pt>
    <dgm:pt modelId="{BACBF11C-3F15-40ED-93C2-616792314D3C}" type="pres">
      <dgm:prSet presAssocID="{96E21A8F-A8D8-4CEF-A333-F008C9C08528}" presName="horzSpace2" presStyleCnt="0"/>
      <dgm:spPr/>
    </dgm:pt>
    <dgm:pt modelId="{880FBFF8-10B9-4C2C-8D52-CACFC0B1CDB2}" type="pres">
      <dgm:prSet presAssocID="{96E21A8F-A8D8-4CEF-A333-F008C9C08528}" presName="tx2" presStyleLbl="revTx" presStyleIdx="1" presStyleCnt="6"/>
      <dgm:spPr/>
    </dgm:pt>
    <dgm:pt modelId="{242E8C47-5384-4108-9CEA-ABF78E78811D}" type="pres">
      <dgm:prSet presAssocID="{96E21A8F-A8D8-4CEF-A333-F008C9C08528}" presName="vert2" presStyleCnt="0"/>
      <dgm:spPr/>
    </dgm:pt>
    <dgm:pt modelId="{20A2E961-91E5-4E95-A612-AF2F0F22A943}" type="pres">
      <dgm:prSet presAssocID="{96E21A8F-A8D8-4CEF-A333-F008C9C08528}" presName="thinLine2b" presStyleLbl="callout" presStyleIdx="0" presStyleCnt="5"/>
      <dgm:spPr/>
    </dgm:pt>
    <dgm:pt modelId="{14A651F6-482A-45B8-8056-7F755AC479C5}" type="pres">
      <dgm:prSet presAssocID="{96E21A8F-A8D8-4CEF-A333-F008C9C08528}" presName="vertSpace2b" presStyleCnt="0"/>
      <dgm:spPr/>
    </dgm:pt>
    <dgm:pt modelId="{3E0B986D-C952-426C-A945-F742D0230C0A}" type="pres">
      <dgm:prSet presAssocID="{C0A5F4D7-F4C3-4CF4-B4D9-624B3D3941EF}" presName="horz2" presStyleCnt="0"/>
      <dgm:spPr/>
    </dgm:pt>
    <dgm:pt modelId="{9B76F76C-0FD5-4D84-B1D3-42B5A7362DE6}" type="pres">
      <dgm:prSet presAssocID="{C0A5F4D7-F4C3-4CF4-B4D9-624B3D3941EF}" presName="horzSpace2" presStyleCnt="0"/>
      <dgm:spPr/>
    </dgm:pt>
    <dgm:pt modelId="{12C8268F-9B95-458E-B372-4C518574CC12}" type="pres">
      <dgm:prSet presAssocID="{C0A5F4D7-F4C3-4CF4-B4D9-624B3D3941EF}" presName="tx2" presStyleLbl="revTx" presStyleIdx="2" presStyleCnt="6"/>
      <dgm:spPr/>
    </dgm:pt>
    <dgm:pt modelId="{F2805E69-E73C-4B57-A627-0AE1E8F4329C}" type="pres">
      <dgm:prSet presAssocID="{C0A5F4D7-F4C3-4CF4-B4D9-624B3D3941EF}" presName="vert2" presStyleCnt="0"/>
      <dgm:spPr/>
    </dgm:pt>
    <dgm:pt modelId="{1A8FF632-8475-40D4-9196-A0825CA6D57F}" type="pres">
      <dgm:prSet presAssocID="{C0A5F4D7-F4C3-4CF4-B4D9-624B3D3941EF}" presName="thinLine2b" presStyleLbl="callout" presStyleIdx="1" presStyleCnt="5"/>
      <dgm:spPr/>
    </dgm:pt>
    <dgm:pt modelId="{D1AE8DD6-2C13-4D66-9803-0F2D056693C2}" type="pres">
      <dgm:prSet presAssocID="{C0A5F4D7-F4C3-4CF4-B4D9-624B3D3941EF}" presName="vertSpace2b" presStyleCnt="0"/>
      <dgm:spPr/>
    </dgm:pt>
    <dgm:pt modelId="{DE60C7EC-21EE-4DB4-8272-42876329A485}" type="pres">
      <dgm:prSet presAssocID="{FB056C7C-832D-4DDF-98D3-EAC2CA8D9580}" presName="horz2" presStyleCnt="0"/>
      <dgm:spPr/>
    </dgm:pt>
    <dgm:pt modelId="{7C520CBD-CB15-41FF-88B3-64F1BA13B1D2}" type="pres">
      <dgm:prSet presAssocID="{FB056C7C-832D-4DDF-98D3-EAC2CA8D9580}" presName="horzSpace2" presStyleCnt="0"/>
      <dgm:spPr/>
    </dgm:pt>
    <dgm:pt modelId="{8758A969-9B11-44F6-BF3C-E44C61B64C77}" type="pres">
      <dgm:prSet presAssocID="{FB056C7C-832D-4DDF-98D3-EAC2CA8D9580}" presName="tx2" presStyleLbl="revTx" presStyleIdx="3" presStyleCnt="6"/>
      <dgm:spPr/>
    </dgm:pt>
    <dgm:pt modelId="{91B7A4FA-CB34-43D7-8985-399EDD9E4180}" type="pres">
      <dgm:prSet presAssocID="{FB056C7C-832D-4DDF-98D3-EAC2CA8D9580}" presName="vert2" presStyleCnt="0"/>
      <dgm:spPr/>
    </dgm:pt>
    <dgm:pt modelId="{F31619B3-01D1-49FD-BAD1-A502223C5E4D}" type="pres">
      <dgm:prSet presAssocID="{FB056C7C-832D-4DDF-98D3-EAC2CA8D9580}" presName="thinLine2b" presStyleLbl="callout" presStyleIdx="2" presStyleCnt="5" custLinFactY="-200000" custLinFactNeighborX="1375" custLinFactNeighborY="-249683"/>
      <dgm:spPr/>
    </dgm:pt>
    <dgm:pt modelId="{22D49822-6384-4326-AB82-EB8E6408AA6B}" type="pres">
      <dgm:prSet presAssocID="{FB056C7C-832D-4DDF-98D3-EAC2CA8D9580}" presName="vertSpace2b" presStyleCnt="0"/>
      <dgm:spPr/>
    </dgm:pt>
    <dgm:pt modelId="{F2CD9722-84E3-4202-BBD8-C7C67C32DAFD}" type="pres">
      <dgm:prSet presAssocID="{4F4EF107-F892-4DF3-803A-E99396A68BB6}" presName="horz2" presStyleCnt="0"/>
      <dgm:spPr/>
    </dgm:pt>
    <dgm:pt modelId="{3EE364C3-3136-419B-9FA8-EC0E635120B8}" type="pres">
      <dgm:prSet presAssocID="{4F4EF107-F892-4DF3-803A-E99396A68BB6}" presName="horzSpace2" presStyleCnt="0"/>
      <dgm:spPr/>
    </dgm:pt>
    <dgm:pt modelId="{4890B923-29F9-48C8-BA2B-120993E8C49C}" type="pres">
      <dgm:prSet presAssocID="{4F4EF107-F892-4DF3-803A-E99396A68BB6}" presName="tx2" presStyleLbl="revTx" presStyleIdx="4" presStyleCnt="6" custLinFactNeighborX="-386" custLinFactNeighborY="-17483"/>
      <dgm:spPr/>
    </dgm:pt>
    <dgm:pt modelId="{550D2BD3-2BA2-4F7D-9981-369A340E44AB}" type="pres">
      <dgm:prSet presAssocID="{4F4EF107-F892-4DF3-803A-E99396A68BB6}" presName="vert2" presStyleCnt="0"/>
      <dgm:spPr/>
    </dgm:pt>
    <dgm:pt modelId="{FEE23EA4-5241-439E-BD69-9FD785BDBC02}" type="pres">
      <dgm:prSet presAssocID="{4F4EF107-F892-4DF3-803A-E99396A68BB6}" presName="thinLine2b" presStyleLbl="callout" presStyleIdx="3" presStyleCnt="5" custLinFactY="-200000" custLinFactNeighborX="1375" custLinFactNeighborY="-260181"/>
      <dgm:spPr/>
    </dgm:pt>
    <dgm:pt modelId="{18C13829-340D-482A-B47C-D273327C5B55}" type="pres">
      <dgm:prSet presAssocID="{4F4EF107-F892-4DF3-803A-E99396A68BB6}" presName="vertSpace2b" presStyleCnt="0"/>
      <dgm:spPr/>
    </dgm:pt>
    <dgm:pt modelId="{517FBAF0-C6E2-4A75-BF49-2911D49B15A0}" type="pres">
      <dgm:prSet presAssocID="{D039BF6C-9A86-4872-B652-BDC36F3C3185}" presName="horz2" presStyleCnt="0"/>
      <dgm:spPr/>
    </dgm:pt>
    <dgm:pt modelId="{A3927548-AD24-4300-9AF7-B387E96F1450}" type="pres">
      <dgm:prSet presAssocID="{D039BF6C-9A86-4872-B652-BDC36F3C3185}" presName="horzSpace2" presStyleCnt="0"/>
      <dgm:spPr/>
    </dgm:pt>
    <dgm:pt modelId="{D39F5A18-34BB-4513-A138-9CA121C70789}" type="pres">
      <dgm:prSet presAssocID="{D039BF6C-9A86-4872-B652-BDC36F3C3185}" presName="tx2" presStyleLbl="revTx" presStyleIdx="5" presStyleCnt="6" custLinFactNeighborX="-208" custLinFactNeighborY="-23351"/>
      <dgm:spPr/>
    </dgm:pt>
    <dgm:pt modelId="{E6B30F50-EE01-4BE0-A85A-E0C7008A1596}" type="pres">
      <dgm:prSet presAssocID="{D039BF6C-9A86-4872-B652-BDC36F3C3185}" presName="vert2" presStyleCnt="0"/>
      <dgm:spPr/>
    </dgm:pt>
    <dgm:pt modelId="{FF7C8ABC-A31C-43FA-8705-58BEB070624A}" type="pres">
      <dgm:prSet presAssocID="{D039BF6C-9A86-4872-B652-BDC36F3C3185}" presName="thinLine2b" presStyleLbl="callout" presStyleIdx="4" presStyleCnt="5"/>
      <dgm:spPr/>
    </dgm:pt>
    <dgm:pt modelId="{4FB5D6F5-4951-4F08-9B9A-84B4A5852488}" type="pres">
      <dgm:prSet presAssocID="{D039BF6C-9A86-4872-B652-BDC36F3C3185}" presName="vertSpace2b" presStyleCnt="0"/>
      <dgm:spPr/>
    </dgm:pt>
  </dgm:ptLst>
  <dgm:cxnLst>
    <dgm:cxn modelId="{2B19E503-C0E7-4999-8130-C8DD1D06EFC1}" type="presOf" srcId="{53581CB1-01F0-477B-A3FB-5B0EADAAFDA5}" destId="{B9C5F6C1-86D0-4595-8DDE-5B11FD992BAD}" srcOrd="0" destOrd="0" presId="urn:microsoft.com/office/officeart/2008/layout/LinedList"/>
    <dgm:cxn modelId="{FCEA4416-D830-4D50-A338-403908B5C34B}" type="presOf" srcId="{FB056C7C-832D-4DDF-98D3-EAC2CA8D9580}" destId="{8758A969-9B11-44F6-BF3C-E44C61B64C77}" srcOrd="0" destOrd="0" presId="urn:microsoft.com/office/officeart/2008/layout/LinedList"/>
    <dgm:cxn modelId="{85FB2244-7CEA-413B-B077-614C79CBFB60}" srcId="{53581CB1-01F0-477B-A3FB-5B0EADAAFDA5}" destId="{4F4EF107-F892-4DF3-803A-E99396A68BB6}" srcOrd="3" destOrd="0" parTransId="{383DCE0A-685B-41E1-A494-AFF9D75BF708}" sibTransId="{795831F6-0A2F-4C81-A574-5DAF5C91F17F}"/>
    <dgm:cxn modelId="{B0F23C64-BA27-404B-9448-40A4A2098783}" type="presOf" srcId="{D039BF6C-9A86-4872-B652-BDC36F3C3185}" destId="{D39F5A18-34BB-4513-A138-9CA121C70789}" srcOrd="0" destOrd="0" presId="urn:microsoft.com/office/officeart/2008/layout/LinedList"/>
    <dgm:cxn modelId="{1F4AA447-892C-4416-ABBC-7F0D2F2EC5CC}" type="presOf" srcId="{2D6DC9AC-57F3-4D4A-ADED-A0CE99DB8571}" destId="{795E63E8-2858-436A-8A45-D2757ECDE725}" srcOrd="0" destOrd="0" presId="urn:microsoft.com/office/officeart/2008/layout/LinedList"/>
    <dgm:cxn modelId="{A1E5D978-4116-4F47-B361-EB0E8C0F71E0}" type="presOf" srcId="{C0A5F4D7-F4C3-4CF4-B4D9-624B3D3941EF}" destId="{12C8268F-9B95-458E-B372-4C518574CC12}" srcOrd="0" destOrd="0" presId="urn:microsoft.com/office/officeart/2008/layout/LinedList"/>
    <dgm:cxn modelId="{7D542881-39F7-4E07-84D5-10AECA2A96F2}" type="presOf" srcId="{96E21A8F-A8D8-4CEF-A333-F008C9C08528}" destId="{880FBFF8-10B9-4C2C-8D52-CACFC0B1CDB2}" srcOrd="0" destOrd="0" presId="urn:microsoft.com/office/officeart/2008/layout/LinedList"/>
    <dgm:cxn modelId="{DEFB29B5-6AD1-49A7-9E32-633E37AB083B}" srcId="{53581CB1-01F0-477B-A3FB-5B0EADAAFDA5}" destId="{D039BF6C-9A86-4872-B652-BDC36F3C3185}" srcOrd="4" destOrd="0" parTransId="{8357B6F5-6F7D-48A7-BF76-F00DFD2AD6D0}" sibTransId="{4830F205-E5E5-48DA-82EA-A2285BCE91E0}"/>
    <dgm:cxn modelId="{490759B5-5134-45A3-AF46-F66ABACD6899}" srcId="{53581CB1-01F0-477B-A3FB-5B0EADAAFDA5}" destId="{96E21A8F-A8D8-4CEF-A333-F008C9C08528}" srcOrd="0" destOrd="0" parTransId="{D597935A-3638-4A2F-800A-4F3EB4D934D2}" sibTransId="{82DFBA53-71B7-4592-AF65-666545FCA6D9}"/>
    <dgm:cxn modelId="{B608A4B9-3BAD-4A0B-B757-65CA36045C75}" type="presOf" srcId="{4F4EF107-F892-4DF3-803A-E99396A68BB6}" destId="{4890B923-29F9-48C8-BA2B-120993E8C49C}" srcOrd="0" destOrd="0" presId="urn:microsoft.com/office/officeart/2008/layout/LinedList"/>
    <dgm:cxn modelId="{3104F6D7-8FA0-4C2B-975F-FE18D62FC8DC}" srcId="{2D6DC9AC-57F3-4D4A-ADED-A0CE99DB8571}" destId="{53581CB1-01F0-477B-A3FB-5B0EADAAFDA5}" srcOrd="0" destOrd="0" parTransId="{CA9699D4-8E75-4E56-B640-7DA05C384620}" sibTransId="{D2BBB1D4-5DD1-404F-BC4D-DB4AE1791405}"/>
    <dgm:cxn modelId="{5E99E9DD-8323-48F0-8224-97D4585B0DAB}" srcId="{53581CB1-01F0-477B-A3FB-5B0EADAAFDA5}" destId="{C0A5F4D7-F4C3-4CF4-B4D9-624B3D3941EF}" srcOrd="1" destOrd="0" parTransId="{BB69CAF3-6257-4227-B15C-EDB5B0C65DC3}" sibTransId="{274018D0-FC8C-46A9-9A2B-83576E6C07A8}"/>
    <dgm:cxn modelId="{B82CDDE6-D7BE-423F-AAE5-E43B967800DB}" srcId="{53581CB1-01F0-477B-A3FB-5B0EADAAFDA5}" destId="{FB056C7C-832D-4DDF-98D3-EAC2CA8D9580}" srcOrd="2" destOrd="0" parTransId="{395E4DF1-CA0D-4BA3-B13C-BC69ED745CC2}" sibTransId="{0FB207BA-EC38-42B3-9051-2B49CCA6E480}"/>
    <dgm:cxn modelId="{C3FC2F65-933F-4866-B1A6-17813C095A16}" type="presParOf" srcId="{795E63E8-2858-436A-8A45-D2757ECDE725}" destId="{FDBD6C5B-96B8-46B2-A94E-C17B54E22C4F}" srcOrd="0" destOrd="0" presId="urn:microsoft.com/office/officeart/2008/layout/LinedList"/>
    <dgm:cxn modelId="{6FC42EA6-51C4-429D-A625-6BF57AB023F7}" type="presParOf" srcId="{795E63E8-2858-436A-8A45-D2757ECDE725}" destId="{0A5924A6-99B2-4C06-B316-4810B8353973}" srcOrd="1" destOrd="0" presId="urn:microsoft.com/office/officeart/2008/layout/LinedList"/>
    <dgm:cxn modelId="{649CE0ED-A389-44AC-97F6-D6872F34D9F7}" type="presParOf" srcId="{0A5924A6-99B2-4C06-B316-4810B8353973}" destId="{B9C5F6C1-86D0-4595-8DDE-5B11FD992BAD}" srcOrd="0" destOrd="0" presId="urn:microsoft.com/office/officeart/2008/layout/LinedList"/>
    <dgm:cxn modelId="{2C65ACFD-CDAE-4F3F-A910-93CA6DF0FDCA}" type="presParOf" srcId="{0A5924A6-99B2-4C06-B316-4810B8353973}" destId="{0544512F-B841-46AF-B890-8823E5D5C5CC}" srcOrd="1" destOrd="0" presId="urn:microsoft.com/office/officeart/2008/layout/LinedList"/>
    <dgm:cxn modelId="{7F801230-71DA-4CBD-8689-86380AD56847}" type="presParOf" srcId="{0544512F-B841-46AF-B890-8823E5D5C5CC}" destId="{42432BEC-142E-46F5-8765-5FBC4E674E80}" srcOrd="0" destOrd="0" presId="urn:microsoft.com/office/officeart/2008/layout/LinedList"/>
    <dgm:cxn modelId="{C4A48C4C-4308-4824-8623-CC6801B96399}" type="presParOf" srcId="{0544512F-B841-46AF-B890-8823E5D5C5CC}" destId="{3F11C0F4-1AF5-4B5B-BEF9-2FEFD780C58D}" srcOrd="1" destOrd="0" presId="urn:microsoft.com/office/officeart/2008/layout/LinedList"/>
    <dgm:cxn modelId="{902C5BC6-B2EB-4959-812B-BAB96A684488}" type="presParOf" srcId="{3F11C0F4-1AF5-4B5B-BEF9-2FEFD780C58D}" destId="{BACBF11C-3F15-40ED-93C2-616792314D3C}" srcOrd="0" destOrd="0" presId="urn:microsoft.com/office/officeart/2008/layout/LinedList"/>
    <dgm:cxn modelId="{70D46A34-2BD1-4248-918E-ED33F1F0C54D}" type="presParOf" srcId="{3F11C0F4-1AF5-4B5B-BEF9-2FEFD780C58D}" destId="{880FBFF8-10B9-4C2C-8D52-CACFC0B1CDB2}" srcOrd="1" destOrd="0" presId="urn:microsoft.com/office/officeart/2008/layout/LinedList"/>
    <dgm:cxn modelId="{FE339ABE-8812-4C29-8117-99ED2DBFFD65}" type="presParOf" srcId="{3F11C0F4-1AF5-4B5B-BEF9-2FEFD780C58D}" destId="{242E8C47-5384-4108-9CEA-ABF78E78811D}" srcOrd="2" destOrd="0" presId="urn:microsoft.com/office/officeart/2008/layout/LinedList"/>
    <dgm:cxn modelId="{00F5173E-3814-4CD2-B6F6-057E1345A101}" type="presParOf" srcId="{0544512F-B841-46AF-B890-8823E5D5C5CC}" destId="{20A2E961-91E5-4E95-A612-AF2F0F22A943}" srcOrd="2" destOrd="0" presId="urn:microsoft.com/office/officeart/2008/layout/LinedList"/>
    <dgm:cxn modelId="{A063F6DC-8C87-4E98-92CC-6FD40A12DA7B}" type="presParOf" srcId="{0544512F-B841-46AF-B890-8823E5D5C5CC}" destId="{14A651F6-482A-45B8-8056-7F755AC479C5}" srcOrd="3" destOrd="0" presId="urn:microsoft.com/office/officeart/2008/layout/LinedList"/>
    <dgm:cxn modelId="{28BBA83A-4358-49D4-A2CD-88A24698E63E}" type="presParOf" srcId="{0544512F-B841-46AF-B890-8823E5D5C5CC}" destId="{3E0B986D-C952-426C-A945-F742D0230C0A}" srcOrd="4" destOrd="0" presId="urn:microsoft.com/office/officeart/2008/layout/LinedList"/>
    <dgm:cxn modelId="{896BE0E4-12B6-4C48-848C-4DFB5B41ECE2}" type="presParOf" srcId="{3E0B986D-C952-426C-A945-F742D0230C0A}" destId="{9B76F76C-0FD5-4D84-B1D3-42B5A7362DE6}" srcOrd="0" destOrd="0" presId="urn:microsoft.com/office/officeart/2008/layout/LinedList"/>
    <dgm:cxn modelId="{6DEFD390-AAEB-4E86-8CB2-C3910828C56C}" type="presParOf" srcId="{3E0B986D-C952-426C-A945-F742D0230C0A}" destId="{12C8268F-9B95-458E-B372-4C518574CC12}" srcOrd="1" destOrd="0" presId="urn:microsoft.com/office/officeart/2008/layout/LinedList"/>
    <dgm:cxn modelId="{197A2016-214B-49EB-9F0A-73ADED749E1E}" type="presParOf" srcId="{3E0B986D-C952-426C-A945-F742D0230C0A}" destId="{F2805E69-E73C-4B57-A627-0AE1E8F4329C}" srcOrd="2" destOrd="0" presId="urn:microsoft.com/office/officeart/2008/layout/LinedList"/>
    <dgm:cxn modelId="{03E2777A-6715-4213-8307-131E56582222}" type="presParOf" srcId="{0544512F-B841-46AF-B890-8823E5D5C5CC}" destId="{1A8FF632-8475-40D4-9196-A0825CA6D57F}" srcOrd="5" destOrd="0" presId="urn:microsoft.com/office/officeart/2008/layout/LinedList"/>
    <dgm:cxn modelId="{F429AA78-634F-495A-8639-F7827641A786}" type="presParOf" srcId="{0544512F-B841-46AF-B890-8823E5D5C5CC}" destId="{D1AE8DD6-2C13-4D66-9803-0F2D056693C2}" srcOrd="6" destOrd="0" presId="urn:microsoft.com/office/officeart/2008/layout/LinedList"/>
    <dgm:cxn modelId="{2FC7125E-5FCE-4DB3-9429-1F0CDCD2C375}" type="presParOf" srcId="{0544512F-B841-46AF-B890-8823E5D5C5CC}" destId="{DE60C7EC-21EE-4DB4-8272-42876329A485}" srcOrd="7" destOrd="0" presId="urn:microsoft.com/office/officeart/2008/layout/LinedList"/>
    <dgm:cxn modelId="{8B619434-A31D-4297-980A-A9B4060DE5C9}" type="presParOf" srcId="{DE60C7EC-21EE-4DB4-8272-42876329A485}" destId="{7C520CBD-CB15-41FF-88B3-64F1BA13B1D2}" srcOrd="0" destOrd="0" presId="urn:microsoft.com/office/officeart/2008/layout/LinedList"/>
    <dgm:cxn modelId="{91EEB99B-A2C5-4AE7-B01D-FEFDF949B85E}" type="presParOf" srcId="{DE60C7EC-21EE-4DB4-8272-42876329A485}" destId="{8758A969-9B11-44F6-BF3C-E44C61B64C77}" srcOrd="1" destOrd="0" presId="urn:microsoft.com/office/officeart/2008/layout/LinedList"/>
    <dgm:cxn modelId="{FDD98C94-2C8D-49C6-8FF4-A886DAED4AF0}" type="presParOf" srcId="{DE60C7EC-21EE-4DB4-8272-42876329A485}" destId="{91B7A4FA-CB34-43D7-8985-399EDD9E4180}" srcOrd="2" destOrd="0" presId="urn:microsoft.com/office/officeart/2008/layout/LinedList"/>
    <dgm:cxn modelId="{58FFCB59-50CD-4DA1-960F-22D052E42F32}" type="presParOf" srcId="{0544512F-B841-46AF-B890-8823E5D5C5CC}" destId="{F31619B3-01D1-49FD-BAD1-A502223C5E4D}" srcOrd="8" destOrd="0" presId="urn:microsoft.com/office/officeart/2008/layout/LinedList"/>
    <dgm:cxn modelId="{5C73B921-6C38-404B-9614-41B1C38C84E1}" type="presParOf" srcId="{0544512F-B841-46AF-B890-8823E5D5C5CC}" destId="{22D49822-6384-4326-AB82-EB8E6408AA6B}" srcOrd="9" destOrd="0" presId="urn:microsoft.com/office/officeart/2008/layout/LinedList"/>
    <dgm:cxn modelId="{3CFD0BA0-78FE-421D-9521-0F23E0B25CC4}" type="presParOf" srcId="{0544512F-B841-46AF-B890-8823E5D5C5CC}" destId="{F2CD9722-84E3-4202-BBD8-C7C67C32DAFD}" srcOrd="10" destOrd="0" presId="urn:microsoft.com/office/officeart/2008/layout/LinedList"/>
    <dgm:cxn modelId="{0D03AA92-6E18-40C5-A6E2-E8C00CB8F64F}" type="presParOf" srcId="{F2CD9722-84E3-4202-BBD8-C7C67C32DAFD}" destId="{3EE364C3-3136-419B-9FA8-EC0E635120B8}" srcOrd="0" destOrd="0" presId="urn:microsoft.com/office/officeart/2008/layout/LinedList"/>
    <dgm:cxn modelId="{4E87B443-984B-4244-AA97-D57DFFB4469B}" type="presParOf" srcId="{F2CD9722-84E3-4202-BBD8-C7C67C32DAFD}" destId="{4890B923-29F9-48C8-BA2B-120993E8C49C}" srcOrd="1" destOrd="0" presId="urn:microsoft.com/office/officeart/2008/layout/LinedList"/>
    <dgm:cxn modelId="{937D730D-376B-4735-A810-9F6565771BD6}" type="presParOf" srcId="{F2CD9722-84E3-4202-BBD8-C7C67C32DAFD}" destId="{550D2BD3-2BA2-4F7D-9981-369A340E44AB}" srcOrd="2" destOrd="0" presId="urn:microsoft.com/office/officeart/2008/layout/LinedList"/>
    <dgm:cxn modelId="{92099D9C-3E8B-4803-95BB-206B2DC4473E}" type="presParOf" srcId="{0544512F-B841-46AF-B890-8823E5D5C5CC}" destId="{FEE23EA4-5241-439E-BD69-9FD785BDBC02}" srcOrd="11" destOrd="0" presId="urn:microsoft.com/office/officeart/2008/layout/LinedList"/>
    <dgm:cxn modelId="{96AA0546-041D-4C0E-9231-7C0C398563DF}" type="presParOf" srcId="{0544512F-B841-46AF-B890-8823E5D5C5CC}" destId="{18C13829-340D-482A-B47C-D273327C5B55}" srcOrd="12" destOrd="0" presId="urn:microsoft.com/office/officeart/2008/layout/LinedList"/>
    <dgm:cxn modelId="{77A26EC0-999E-4060-ACB2-598A9C32339F}" type="presParOf" srcId="{0544512F-B841-46AF-B890-8823E5D5C5CC}" destId="{517FBAF0-C6E2-4A75-BF49-2911D49B15A0}" srcOrd="13" destOrd="0" presId="urn:microsoft.com/office/officeart/2008/layout/LinedList"/>
    <dgm:cxn modelId="{FC16F1C6-B2F1-4E73-8F5E-68799C5040B4}" type="presParOf" srcId="{517FBAF0-C6E2-4A75-BF49-2911D49B15A0}" destId="{A3927548-AD24-4300-9AF7-B387E96F1450}" srcOrd="0" destOrd="0" presId="urn:microsoft.com/office/officeart/2008/layout/LinedList"/>
    <dgm:cxn modelId="{43D3123F-AB68-4E33-80B4-2C89529B7820}" type="presParOf" srcId="{517FBAF0-C6E2-4A75-BF49-2911D49B15A0}" destId="{D39F5A18-34BB-4513-A138-9CA121C70789}" srcOrd="1" destOrd="0" presId="urn:microsoft.com/office/officeart/2008/layout/LinedList"/>
    <dgm:cxn modelId="{F7A1A0C8-AC4A-4069-8C7B-119978BDA236}" type="presParOf" srcId="{517FBAF0-C6E2-4A75-BF49-2911D49B15A0}" destId="{E6B30F50-EE01-4BE0-A85A-E0C7008A1596}" srcOrd="2" destOrd="0" presId="urn:microsoft.com/office/officeart/2008/layout/LinedList"/>
    <dgm:cxn modelId="{B6C9F860-BF33-48F3-82BF-59BB74D1E7DB}" type="presParOf" srcId="{0544512F-B841-46AF-B890-8823E5D5C5CC}" destId="{FF7C8ABC-A31C-43FA-8705-58BEB070624A}" srcOrd="14" destOrd="0" presId="urn:microsoft.com/office/officeart/2008/layout/LinedList"/>
    <dgm:cxn modelId="{34F5D4BE-C797-4CC6-B46E-97640123B007}" type="presParOf" srcId="{0544512F-B841-46AF-B890-8823E5D5C5CC}" destId="{4FB5D6F5-4951-4F08-9B9A-84B4A5852488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BD792-B86B-4274-A91F-C41B34E27134}">
      <dsp:nvSpPr>
        <dsp:cNvPr id="0" name=""/>
        <dsp:cNvSpPr/>
      </dsp:nvSpPr>
      <dsp:spPr>
        <a:xfrm>
          <a:off x="0" y="988"/>
          <a:ext cx="77724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4D04B-934F-44DE-817F-6942DB4EABC5}">
      <dsp:nvSpPr>
        <dsp:cNvPr id="0" name=""/>
        <dsp:cNvSpPr/>
      </dsp:nvSpPr>
      <dsp:spPr>
        <a:xfrm>
          <a:off x="0" y="988"/>
          <a:ext cx="7772400" cy="16447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Para las plantas es un canal de comunicación mediante el cual pueden reportar a INAC y hacer seguimiento de incidentes relacionados con el SEIIC</a:t>
          </a:r>
          <a:endParaRPr lang="es-419" sz="24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0" y="988"/>
        <a:ext cx="7772400" cy="1644743"/>
      </dsp:txXfrm>
    </dsp:sp>
    <dsp:sp modelId="{C0C6F0EA-5BDC-4994-BC51-BB203725ACCE}">
      <dsp:nvSpPr>
        <dsp:cNvPr id="0" name=""/>
        <dsp:cNvSpPr/>
      </dsp:nvSpPr>
      <dsp:spPr>
        <a:xfrm>
          <a:off x="0" y="1645731"/>
          <a:ext cx="77724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thickThin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42BF8B-F037-470F-8870-92354661FDAC}">
      <dsp:nvSpPr>
        <dsp:cNvPr id="0" name=""/>
        <dsp:cNvSpPr/>
      </dsp:nvSpPr>
      <dsp:spPr>
        <a:xfrm>
          <a:off x="0" y="1645731"/>
          <a:ext cx="7772400" cy="2744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Para INAC funciona como un mecanismo para dar soporte 24 horas al día y como una fuente de información para gestionar el funcionamiento y soporte del SEIIC y analizar las causas y consecuencias de los problemas que presente el sistema.</a:t>
          </a:r>
          <a:endParaRPr lang="es-419" sz="24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0" y="1645731"/>
        <a:ext cx="7772400" cy="274453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F9466-8E7A-4D90-86AA-1ACF771FDCD6}">
      <dsp:nvSpPr>
        <dsp:cNvPr id="0" name=""/>
        <dsp:cNvSpPr/>
      </dsp:nvSpPr>
      <dsp:spPr>
        <a:xfrm>
          <a:off x="0" y="2116"/>
          <a:ext cx="85072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68A10-D3CA-4470-A541-9746233FDC64}">
      <dsp:nvSpPr>
        <dsp:cNvPr id="0" name=""/>
        <dsp:cNvSpPr/>
      </dsp:nvSpPr>
      <dsp:spPr>
        <a:xfrm>
          <a:off x="0" y="2116"/>
          <a:ext cx="2198381" cy="4330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32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Técnico del proveedor</a:t>
          </a:r>
          <a:endParaRPr lang="es-419" sz="32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0" y="2116"/>
        <a:ext cx="2198381" cy="4330374"/>
      </dsp:txXfrm>
    </dsp:sp>
    <dsp:sp modelId="{571D0A04-36A2-4054-A164-A2D19471A101}">
      <dsp:nvSpPr>
        <dsp:cNvPr id="0" name=""/>
        <dsp:cNvSpPr/>
      </dsp:nvSpPr>
      <dsp:spPr>
        <a:xfrm>
          <a:off x="2316644" y="53021"/>
          <a:ext cx="6189093" cy="1018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Recibe los tickets que le asignan los agentes del </a:t>
          </a:r>
          <a:r>
            <a:rPr lang="es-UY" sz="1600" kern="1200" dirty="0" err="1">
              <a:latin typeface="Malgun Gothic" panose="020B0503020000020004" pitchFamily="34" charset="-127"/>
              <a:ea typeface="Malgun Gothic" panose="020B0503020000020004" pitchFamily="34" charset="-127"/>
            </a:rPr>
            <a:t>call</a:t>
          </a: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 center o los técnicos de INAC.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2316644" y="53021"/>
        <a:ext cx="6189093" cy="1018103"/>
      </dsp:txXfrm>
    </dsp:sp>
    <dsp:sp modelId="{94CEEFD9-E2E0-4A13-89E1-1B45A67FCF03}">
      <dsp:nvSpPr>
        <dsp:cNvPr id="0" name=""/>
        <dsp:cNvSpPr/>
      </dsp:nvSpPr>
      <dsp:spPr>
        <a:xfrm>
          <a:off x="2198381" y="1071124"/>
          <a:ext cx="63073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A3590-D349-4309-87C9-0CF33B34FB06}">
      <dsp:nvSpPr>
        <dsp:cNvPr id="0" name=""/>
        <dsp:cNvSpPr/>
      </dsp:nvSpPr>
      <dsp:spPr>
        <a:xfrm>
          <a:off x="2316644" y="1122030"/>
          <a:ext cx="6189093" cy="1018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Realiza todas las acciones que estén a su alcance para resolver el problema.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2316644" y="1122030"/>
        <a:ext cx="6189093" cy="1018103"/>
      </dsp:txXfrm>
    </dsp:sp>
    <dsp:sp modelId="{936AEE37-1B9E-4A32-812B-33555ACAFF73}">
      <dsp:nvSpPr>
        <dsp:cNvPr id="0" name=""/>
        <dsp:cNvSpPr/>
      </dsp:nvSpPr>
      <dsp:spPr>
        <a:xfrm>
          <a:off x="2198381" y="2140133"/>
          <a:ext cx="63073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0B043-93FE-4CC5-9CB5-78908A707955}">
      <dsp:nvSpPr>
        <dsp:cNvPr id="0" name=""/>
        <dsp:cNvSpPr/>
      </dsp:nvSpPr>
      <dsp:spPr>
        <a:xfrm>
          <a:off x="2316644" y="2191038"/>
          <a:ext cx="6189093" cy="1018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Registra en el ticket los avances en la resolución de problema.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2316644" y="2191038"/>
        <a:ext cx="6189093" cy="1018103"/>
      </dsp:txXfrm>
    </dsp:sp>
    <dsp:sp modelId="{A3E22834-9B0C-42E3-9205-ED00FF9AE894}">
      <dsp:nvSpPr>
        <dsp:cNvPr id="0" name=""/>
        <dsp:cNvSpPr/>
      </dsp:nvSpPr>
      <dsp:spPr>
        <a:xfrm>
          <a:off x="2198381" y="3209141"/>
          <a:ext cx="63073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E23A46-09D3-42FD-953F-FCABB8FB4116}">
      <dsp:nvSpPr>
        <dsp:cNvPr id="0" name=""/>
        <dsp:cNvSpPr/>
      </dsp:nvSpPr>
      <dsp:spPr>
        <a:xfrm>
          <a:off x="2316644" y="3260047"/>
          <a:ext cx="6189093" cy="1018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Responde a todas las solicitudes de información referentes al problema que realicen los técnicos de INAC y los agentes del </a:t>
          </a:r>
          <a:r>
            <a:rPr lang="es-UY" sz="1600" kern="1200" dirty="0" err="1">
              <a:latin typeface="Malgun Gothic" panose="020B0503020000020004" pitchFamily="34" charset="-127"/>
              <a:ea typeface="Malgun Gothic" panose="020B0503020000020004" pitchFamily="34" charset="-127"/>
            </a:rPr>
            <a:t>call</a:t>
          </a: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 center.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2316644" y="3260047"/>
        <a:ext cx="6189093" cy="1018103"/>
      </dsp:txXfrm>
    </dsp:sp>
    <dsp:sp modelId="{000237C9-C9BF-46F4-8234-C44C82063AE1}">
      <dsp:nvSpPr>
        <dsp:cNvPr id="0" name=""/>
        <dsp:cNvSpPr/>
      </dsp:nvSpPr>
      <dsp:spPr>
        <a:xfrm>
          <a:off x="2198381" y="4278150"/>
          <a:ext cx="630735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FB114-6AF7-4E6A-980B-C40B67D03166}">
      <dsp:nvSpPr>
        <dsp:cNvPr id="0" name=""/>
        <dsp:cNvSpPr/>
      </dsp:nvSpPr>
      <dsp:spPr>
        <a:xfrm>
          <a:off x="0" y="0"/>
          <a:ext cx="83632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D0757-6322-4684-AD28-67A4BA72BD52}">
      <dsp:nvSpPr>
        <dsp:cNvPr id="0" name=""/>
        <dsp:cNvSpPr/>
      </dsp:nvSpPr>
      <dsp:spPr>
        <a:xfrm>
          <a:off x="0" y="0"/>
          <a:ext cx="2998274" cy="4468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32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Proveedores de insumos e infraestructura</a:t>
          </a:r>
          <a:endParaRPr lang="es-419" sz="32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0" y="0"/>
        <a:ext cx="2998274" cy="4468211"/>
      </dsp:txXfrm>
    </dsp:sp>
    <dsp:sp modelId="{51910185-CF8A-4EE2-BB12-00B869A1C371}">
      <dsp:nvSpPr>
        <dsp:cNvPr id="0" name=""/>
        <dsp:cNvSpPr/>
      </dsp:nvSpPr>
      <dsp:spPr>
        <a:xfrm>
          <a:off x="3105986" y="459019"/>
          <a:ext cx="5257263" cy="3739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0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Cuando la resolución de los problemas requieren la adquisición o la reparación de equipamiento, tanto los técnicos de INAC como del proveedor pueden recurrir a un fabricante para obtener los insumos necesarios. Esto puede demorar los tiempos de resolución</a:t>
          </a:r>
          <a:endParaRPr lang="es-419" sz="20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3105986" y="459019"/>
        <a:ext cx="5257263" cy="3739847"/>
      </dsp:txXfrm>
    </dsp:sp>
    <dsp:sp modelId="{0BA36CE9-3C46-4A82-8E90-980E3D768EAD}">
      <dsp:nvSpPr>
        <dsp:cNvPr id="0" name=""/>
        <dsp:cNvSpPr/>
      </dsp:nvSpPr>
      <dsp:spPr>
        <a:xfrm>
          <a:off x="2998274" y="3963258"/>
          <a:ext cx="535772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2D76E-2F13-4708-AB70-DACE775ACC03}">
      <dsp:nvSpPr>
        <dsp:cNvPr id="0" name=""/>
        <dsp:cNvSpPr/>
      </dsp:nvSpPr>
      <dsp:spPr>
        <a:xfrm>
          <a:off x="3459737" y="2494"/>
          <a:ext cx="3134948" cy="1417887"/>
        </a:xfrm>
        <a:prstGeom prst="rect">
          <a:avLst/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Teléfono:</a:t>
          </a:r>
          <a:b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0800-INAC (4622)</a:t>
          </a:r>
          <a:endParaRPr lang="es-419" sz="28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3459737" y="2494"/>
        <a:ext cx="3134948" cy="1417887"/>
      </dsp:txXfrm>
    </dsp:sp>
    <dsp:sp modelId="{BD2235A6-EF20-43FD-B585-52BBAA421EF6}">
      <dsp:nvSpPr>
        <dsp:cNvPr id="0" name=""/>
        <dsp:cNvSpPr/>
      </dsp:nvSpPr>
      <dsp:spPr>
        <a:xfrm>
          <a:off x="1915658" y="2494"/>
          <a:ext cx="1403708" cy="14178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F6684-4C14-4030-8F60-CEAC9B7DC938}">
      <dsp:nvSpPr>
        <dsp:cNvPr id="0" name=""/>
        <dsp:cNvSpPr/>
      </dsp:nvSpPr>
      <dsp:spPr>
        <a:xfrm>
          <a:off x="1915658" y="1654333"/>
          <a:ext cx="3134948" cy="1417887"/>
        </a:xfrm>
        <a:prstGeom prst="rect">
          <a:avLst/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E-mail:</a:t>
          </a:r>
          <a:b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0800inac@inac.uy</a:t>
          </a:r>
          <a:endParaRPr lang="es-419" sz="28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1915658" y="1654333"/>
        <a:ext cx="3134948" cy="1417887"/>
      </dsp:txXfrm>
    </dsp:sp>
    <dsp:sp modelId="{121F7791-C707-4776-8647-B3F5249965C2}">
      <dsp:nvSpPr>
        <dsp:cNvPr id="0" name=""/>
        <dsp:cNvSpPr/>
      </dsp:nvSpPr>
      <dsp:spPr>
        <a:xfrm>
          <a:off x="5190978" y="1654333"/>
          <a:ext cx="1403708" cy="141788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2555F-D5E0-409B-9387-24CA6848EAE4}">
      <dsp:nvSpPr>
        <dsp:cNvPr id="0" name=""/>
        <dsp:cNvSpPr/>
      </dsp:nvSpPr>
      <dsp:spPr>
        <a:xfrm>
          <a:off x="3459737" y="3306171"/>
          <a:ext cx="3134948" cy="1417887"/>
        </a:xfrm>
        <a:prstGeom prst="rect">
          <a:avLst/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UY" sz="24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Portal de usuarios:</a:t>
          </a:r>
          <a:b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Mesa de Ayuda – Soporte 0800</a:t>
          </a:r>
          <a:br>
            <a:rPr lang="es-UY" sz="24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</a:br>
          <a:endParaRPr lang="es-419" sz="24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3459737" y="3306171"/>
        <a:ext cx="3134948" cy="1417887"/>
      </dsp:txXfrm>
    </dsp:sp>
    <dsp:sp modelId="{847380B9-9ECC-494A-99DF-BBF6DCE89DFA}">
      <dsp:nvSpPr>
        <dsp:cNvPr id="0" name=""/>
        <dsp:cNvSpPr/>
      </dsp:nvSpPr>
      <dsp:spPr>
        <a:xfrm>
          <a:off x="1915658" y="3306171"/>
          <a:ext cx="1403708" cy="141788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E36169-CE9A-4B54-95C5-21036FB27A1D}">
      <dsp:nvSpPr>
        <dsp:cNvPr id="0" name=""/>
        <dsp:cNvSpPr/>
      </dsp:nvSpPr>
      <dsp:spPr>
        <a:xfrm>
          <a:off x="0" y="0"/>
          <a:ext cx="8830120" cy="812757"/>
        </a:xfrm>
        <a:prstGeom prst="roundRect">
          <a:avLst>
            <a:gd name="adj" fmla="val 10000"/>
          </a:avLst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40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Consideraciones</a:t>
          </a:r>
          <a:endParaRPr lang="es-419" sz="40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23805" y="23805"/>
        <a:ext cx="8782510" cy="765147"/>
      </dsp:txXfrm>
    </dsp:sp>
    <dsp:sp modelId="{8718A0EF-FC90-477E-A804-3067D9A4F262}">
      <dsp:nvSpPr>
        <dsp:cNvPr id="0" name=""/>
        <dsp:cNvSpPr/>
      </dsp:nvSpPr>
      <dsp:spPr>
        <a:xfrm>
          <a:off x="0" y="998872"/>
          <a:ext cx="8830120" cy="1994986"/>
        </a:xfrm>
        <a:prstGeom prst="roundRect">
          <a:avLst>
            <a:gd name="adj" fmla="val 10000"/>
          </a:avLst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1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Es muy importante brindar la mayor cantidad de información cuando se reporta un incidente: qué problema se detectó, cómo se detectó, en qué equipo, cuál es la importancia y la urgencia del problema, etc. Esto acelera los tiempos de resolución</a:t>
          </a:r>
          <a:endParaRPr lang="es-419" sz="21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58431" y="1057303"/>
        <a:ext cx="8713258" cy="1878124"/>
      </dsp:txXfrm>
    </dsp:sp>
    <dsp:sp modelId="{CA7043A4-C2A2-4FD9-A418-91B8BF880AD5}">
      <dsp:nvSpPr>
        <dsp:cNvPr id="0" name=""/>
        <dsp:cNvSpPr/>
      </dsp:nvSpPr>
      <dsp:spPr>
        <a:xfrm>
          <a:off x="482" y="3189131"/>
          <a:ext cx="2863203" cy="1994986"/>
        </a:xfrm>
        <a:prstGeom prst="roundRect">
          <a:avLst>
            <a:gd name="adj" fmla="val 10000"/>
          </a:avLst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0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</a:t>
          </a:r>
          <a:r>
            <a:rPr lang="es-UY" sz="2000" b="1" kern="1200" dirty="0" err="1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call</a:t>
          </a:r>
          <a:r>
            <a:rPr lang="es-UY" sz="20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 center no resuelve los incidentes</a:t>
          </a:r>
          <a:endParaRPr lang="es-419" sz="20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58913" y="3247562"/>
        <a:ext cx="2746341" cy="1878124"/>
      </dsp:txXfrm>
    </dsp:sp>
    <dsp:sp modelId="{74E93131-7B14-401C-90C4-4BB71EBA1667}">
      <dsp:nvSpPr>
        <dsp:cNvPr id="0" name=""/>
        <dsp:cNvSpPr/>
      </dsp:nvSpPr>
      <dsp:spPr>
        <a:xfrm>
          <a:off x="2983941" y="3189131"/>
          <a:ext cx="2863203" cy="1994986"/>
        </a:xfrm>
        <a:prstGeom prst="roundRect">
          <a:avLst>
            <a:gd name="adj" fmla="val 10000"/>
          </a:avLst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5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Si para la resolución de un incidente INAC o el proveedor debe adquirir insumos, los tiempos de resolución se pueden extender</a:t>
          </a:r>
          <a:endParaRPr lang="es-419" sz="15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3042372" y="3247562"/>
        <a:ext cx="2746341" cy="1878124"/>
      </dsp:txXfrm>
    </dsp:sp>
    <dsp:sp modelId="{D94F5B0B-57A0-4C83-BAF1-0CFC93C9DD92}">
      <dsp:nvSpPr>
        <dsp:cNvPr id="0" name=""/>
        <dsp:cNvSpPr/>
      </dsp:nvSpPr>
      <dsp:spPr>
        <a:xfrm>
          <a:off x="5967399" y="3189131"/>
          <a:ext cx="2863203" cy="1994986"/>
        </a:xfrm>
        <a:prstGeom prst="roundRect">
          <a:avLst>
            <a:gd name="adj" fmla="val 10000"/>
          </a:avLst>
        </a:prstGeom>
        <a:solidFill>
          <a:srgbClr val="0046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5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seguimiento de los incidentes se hace a través de los canales de comunicación estipulados y no con los técnicos de INAC</a:t>
          </a:r>
          <a:endParaRPr lang="es-419" sz="15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6025830" y="3247562"/>
        <a:ext cx="2746341" cy="187812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5D064-54D1-4DEB-AF3E-9B9C28478EE6}">
      <dsp:nvSpPr>
        <dsp:cNvPr id="0" name=""/>
        <dsp:cNvSpPr/>
      </dsp:nvSpPr>
      <dsp:spPr>
        <a:xfrm>
          <a:off x="951473" y="2513673"/>
          <a:ext cx="1822400" cy="1779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200" y="0"/>
              </a:lnTo>
              <a:lnTo>
                <a:pt x="911200" y="1779115"/>
              </a:lnTo>
              <a:lnTo>
                <a:pt x="1822400" y="1779115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419" sz="900" kern="1200"/>
        </a:p>
      </dsp:txBody>
      <dsp:txXfrm>
        <a:off x="1799002" y="3339559"/>
        <a:ext cx="127342" cy="127342"/>
      </dsp:txXfrm>
    </dsp:sp>
    <dsp:sp modelId="{7A486765-A141-4F95-BB4C-791906BA363D}">
      <dsp:nvSpPr>
        <dsp:cNvPr id="0" name=""/>
        <dsp:cNvSpPr/>
      </dsp:nvSpPr>
      <dsp:spPr>
        <a:xfrm>
          <a:off x="951473" y="2513673"/>
          <a:ext cx="1822400" cy="589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1200" y="0"/>
              </a:lnTo>
              <a:lnTo>
                <a:pt x="911200" y="589773"/>
              </a:lnTo>
              <a:lnTo>
                <a:pt x="1822400" y="589773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419" sz="700" kern="1200"/>
        </a:p>
      </dsp:txBody>
      <dsp:txXfrm>
        <a:off x="1814787" y="2760673"/>
        <a:ext cx="95772" cy="95772"/>
      </dsp:txXfrm>
    </dsp:sp>
    <dsp:sp modelId="{0344DCD9-B94F-4CA1-917B-402F0DB17D32}">
      <dsp:nvSpPr>
        <dsp:cNvPr id="0" name=""/>
        <dsp:cNvSpPr/>
      </dsp:nvSpPr>
      <dsp:spPr>
        <a:xfrm>
          <a:off x="951473" y="1914104"/>
          <a:ext cx="1822400" cy="599568"/>
        </a:xfrm>
        <a:custGeom>
          <a:avLst/>
          <a:gdLst/>
          <a:ahLst/>
          <a:cxnLst/>
          <a:rect l="0" t="0" r="0" b="0"/>
          <a:pathLst>
            <a:path>
              <a:moveTo>
                <a:pt x="0" y="599568"/>
              </a:moveTo>
              <a:lnTo>
                <a:pt x="911200" y="599568"/>
              </a:lnTo>
              <a:lnTo>
                <a:pt x="911200" y="0"/>
              </a:lnTo>
              <a:lnTo>
                <a:pt x="1822400" y="0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419" sz="700" kern="1200"/>
        </a:p>
      </dsp:txBody>
      <dsp:txXfrm>
        <a:off x="1814711" y="2165926"/>
        <a:ext cx="95924" cy="95924"/>
      </dsp:txXfrm>
    </dsp:sp>
    <dsp:sp modelId="{A3DBC6F9-90D9-48E6-8E98-20487F575D6E}">
      <dsp:nvSpPr>
        <dsp:cNvPr id="0" name=""/>
        <dsp:cNvSpPr/>
      </dsp:nvSpPr>
      <dsp:spPr>
        <a:xfrm>
          <a:off x="951473" y="724762"/>
          <a:ext cx="1822400" cy="1788910"/>
        </a:xfrm>
        <a:custGeom>
          <a:avLst/>
          <a:gdLst/>
          <a:ahLst/>
          <a:cxnLst/>
          <a:rect l="0" t="0" r="0" b="0"/>
          <a:pathLst>
            <a:path>
              <a:moveTo>
                <a:pt x="0" y="1788910"/>
              </a:moveTo>
              <a:lnTo>
                <a:pt x="911200" y="1788910"/>
              </a:lnTo>
              <a:lnTo>
                <a:pt x="911200" y="0"/>
              </a:lnTo>
              <a:lnTo>
                <a:pt x="1822400" y="0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419" sz="900" kern="1200"/>
        </a:p>
      </dsp:txBody>
      <dsp:txXfrm>
        <a:off x="1798831" y="1555375"/>
        <a:ext cx="127684" cy="127684"/>
      </dsp:txXfrm>
    </dsp:sp>
    <dsp:sp modelId="{A37CE06A-DB9D-4F2A-935C-E6DF5875DC20}">
      <dsp:nvSpPr>
        <dsp:cNvPr id="0" name=""/>
        <dsp:cNvSpPr/>
      </dsp:nvSpPr>
      <dsp:spPr>
        <a:xfrm rot="16200000">
          <a:off x="-2028141" y="2037936"/>
          <a:ext cx="5007755" cy="951473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8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El portal nos permite</a:t>
          </a:r>
          <a:endParaRPr lang="es-419" sz="28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-2028141" y="2037936"/>
        <a:ext cx="5007755" cy="951473"/>
      </dsp:txXfrm>
    </dsp:sp>
    <dsp:sp modelId="{E108A0C1-8F6D-4653-8516-86ECA358644C}">
      <dsp:nvSpPr>
        <dsp:cNvPr id="0" name=""/>
        <dsp:cNvSpPr/>
      </dsp:nvSpPr>
      <dsp:spPr>
        <a:xfrm>
          <a:off x="2773874" y="249025"/>
          <a:ext cx="4581289" cy="951473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Crear nuevas peticiones</a:t>
          </a:r>
          <a:endParaRPr lang="es-419" sz="16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2773874" y="249025"/>
        <a:ext cx="4581289" cy="951473"/>
      </dsp:txXfrm>
    </dsp:sp>
    <dsp:sp modelId="{0D4E9875-D27C-4119-84BB-9128969D8E69}">
      <dsp:nvSpPr>
        <dsp:cNvPr id="0" name=""/>
        <dsp:cNvSpPr/>
      </dsp:nvSpPr>
      <dsp:spPr>
        <a:xfrm>
          <a:off x="2773874" y="1438367"/>
          <a:ext cx="4581289" cy="951473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Hacer seguimiento y comentarios sobre las peticiones creadas por cualquiera de los tres canales</a:t>
          </a:r>
          <a:endParaRPr lang="es-419" sz="16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2773874" y="1438367"/>
        <a:ext cx="4581289" cy="951473"/>
      </dsp:txXfrm>
    </dsp:sp>
    <dsp:sp modelId="{7786BC84-9437-4B0F-BA1F-5FF325C8E245}">
      <dsp:nvSpPr>
        <dsp:cNvPr id="0" name=""/>
        <dsp:cNvSpPr/>
      </dsp:nvSpPr>
      <dsp:spPr>
        <a:xfrm>
          <a:off x="2773874" y="2627709"/>
          <a:ext cx="4581289" cy="951473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Ver el historial de todas las solicitudes hechas</a:t>
          </a:r>
          <a:endParaRPr lang="es-419" sz="16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2773874" y="2627709"/>
        <a:ext cx="4581289" cy="951473"/>
      </dsp:txXfrm>
    </dsp:sp>
    <dsp:sp modelId="{8C753767-2A12-4222-8580-D8C26F860FB9}">
      <dsp:nvSpPr>
        <dsp:cNvPr id="0" name=""/>
        <dsp:cNvSpPr/>
      </dsp:nvSpPr>
      <dsp:spPr>
        <a:xfrm>
          <a:off x="2773874" y="3817051"/>
          <a:ext cx="4581289" cy="951473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Ver las solicitudes que han hecho otras personas de nuestra organización</a:t>
          </a:r>
          <a:endParaRPr lang="es-419" sz="16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2773874" y="3817051"/>
        <a:ext cx="4581289" cy="951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3BEF0-5C10-4317-A346-2E6835D7BF7C}">
      <dsp:nvSpPr>
        <dsp:cNvPr id="0" name=""/>
        <dsp:cNvSpPr/>
      </dsp:nvSpPr>
      <dsp:spPr>
        <a:xfrm>
          <a:off x="-5055251" y="-774479"/>
          <a:ext cx="6020350" cy="6020350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47B37-062B-4F5C-B0DC-A739D3977D84}">
      <dsp:nvSpPr>
        <dsp:cNvPr id="0" name=""/>
        <dsp:cNvSpPr/>
      </dsp:nvSpPr>
      <dsp:spPr>
        <a:xfrm>
          <a:off x="620713" y="447139"/>
          <a:ext cx="7090065" cy="8942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833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9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Atender y registrar las solicitudes de los usuarios de los sistemas de INAC en plantas – 24x7x365</a:t>
          </a:r>
          <a:endParaRPr lang="es-419" sz="19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620713" y="447139"/>
        <a:ext cx="7090065" cy="894278"/>
      </dsp:txXfrm>
    </dsp:sp>
    <dsp:sp modelId="{ED48A524-8169-4EDC-ADBB-8C4864F02EB3}">
      <dsp:nvSpPr>
        <dsp:cNvPr id="0" name=""/>
        <dsp:cNvSpPr/>
      </dsp:nvSpPr>
      <dsp:spPr>
        <a:xfrm>
          <a:off x="61789" y="335354"/>
          <a:ext cx="1117848" cy="1117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666CA-B235-4D7F-98F7-2C30E909A22E}">
      <dsp:nvSpPr>
        <dsp:cNvPr id="0" name=""/>
        <dsp:cNvSpPr/>
      </dsp:nvSpPr>
      <dsp:spPr>
        <a:xfrm>
          <a:off x="945783" y="1788556"/>
          <a:ext cx="6764995" cy="8942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833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20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Centralizar el registro de las solicitudes vinculadas a los sistemas que gestiona INAC</a:t>
          </a:r>
          <a:endParaRPr lang="es-419" sz="20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945783" y="1788556"/>
        <a:ext cx="6764995" cy="894278"/>
      </dsp:txXfrm>
    </dsp:sp>
    <dsp:sp modelId="{302579EF-2736-4F30-91CC-C73064468B40}">
      <dsp:nvSpPr>
        <dsp:cNvPr id="0" name=""/>
        <dsp:cNvSpPr/>
      </dsp:nvSpPr>
      <dsp:spPr>
        <a:xfrm>
          <a:off x="386859" y="1676772"/>
          <a:ext cx="1117848" cy="1117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E81FB6-6589-468A-9F7A-F8D60E7C4D44}">
      <dsp:nvSpPr>
        <dsp:cNvPr id="0" name=""/>
        <dsp:cNvSpPr/>
      </dsp:nvSpPr>
      <dsp:spPr>
        <a:xfrm>
          <a:off x="620713" y="3129974"/>
          <a:ext cx="7090065" cy="8942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833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20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Centralizar la información sobre calendarios de visita a plantas y trabajos programados de los proveedores</a:t>
          </a:r>
          <a:endParaRPr lang="es-419" sz="2000" b="1" kern="1200" dirty="0">
            <a:latin typeface="Malgun Gothic Semilight" panose="020B0502040204020203" pitchFamily="34" charset="-128"/>
            <a:ea typeface="Malgun Gothic Semilight" panose="020B0502040204020203" pitchFamily="34" charset="-128"/>
            <a:cs typeface="Malgun Gothic Semilight" panose="020B0502040204020203" pitchFamily="34" charset="-128"/>
          </a:endParaRPr>
        </a:p>
      </dsp:txBody>
      <dsp:txXfrm>
        <a:off x="620713" y="3129974"/>
        <a:ext cx="7090065" cy="894278"/>
      </dsp:txXfrm>
    </dsp:sp>
    <dsp:sp modelId="{05A3337A-15FB-40A1-A14E-77F8621EA620}">
      <dsp:nvSpPr>
        <dsp:cNvPr id="0" name=""/>
        <dsp:cNvSpPr/>
      </dsp:nvSpPr>
      <dsp:spPr>
        <a:xfrm>
          <a:off x="61789" y="3018189"/>
          <a:ext cx="1117848" cy="1117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C4B01-4F98-4A75-98EC-16AE365FEC49}">
      <dsp:nvSpPr>
        <dsp:cNvPr id="0" name=""/>
        <dsp:cNvSpPr/>
      </dsp:nvSpPr>
      <dsp:spPr>
        <a:xfrm>
          <a:off x="0" y="0"/>
          <a:ext cx="1769622" cy="1769622"/>
        </a:xfrm>
        <a:prstGeom prst="ellipse">
          <a:avLst/>
        </a:prstGeom>
        <a:solidFill>
          <a:srgbClr val="0D530F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Presenta una solicitud y hace seguimiento de ésta y confirma la resolución</a:t>
          </a:r>
        </a:p>
      </dsp:txBody>
      <dsp:txXfrm>
        <a:off x="259155" y="259155"/>
        <a:ext cx="1251312" cy="1251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C4B01-4F98-4A75-98EC-16AE365FEC49}">
      <dsp:nvSpPr>
        <dsp:cNvPr id="0" name=""/>
        <dsp:cNvSpPr/>
      </dsp:nvSpPr>
      <dsp:spPr>
        <a:xfrm>
          <a:off x="158529" y="0"/>
          <a:ext cx="1723921" cy="1723921"/>
        </a:xfrm>
        <a:prstGeom prst="ellipse">
          <a:avLst/>
        </a:prstGeom>
        <a:solidFill>
          <a:srgbClr val="0D530F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Resuelve el incidente y lo notifica o deriva a un proveedor  para que lo resuelva </a:t>
          </a:r>
        </a:p>
      </dsp:txBody>
      <dsp:txXfrm>
        <a:off x="410991" y="252462"/>
        <a:ext cx="1218997" cy="1218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C4B01-4F98-4A75-98EC-16AE365FEC49}">
      <dsp:nvSpPr>
        <dsp:cNvPr id="0" name=""/>
        <dsp:cNvSpPr/>
      </dsp:nvSpPr>
      <dsp:spPr>
        <a:xfrm>
          <a:off x="-63291" y="0"/>
          <a:ext cx="2676186" cy="2332941"/>
        </a:xfrm>
        <a:prstGeom prst="ellipse">
          <a:avLst/>
        </a:prstGeom>
        <a:solidFill>
          <a:srgbClr val="0D530F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Registra la petición en el sistema de tickets de INAC o al proveedor que corresponda. Contacta con el usuario para pedirle más información si es necesario y para informarlo  de la resolución.</a:t>
          </a:r>
        </a:p>
      </dsp:txBody>
      <dsp:txXfrm>
        <a:off x="328627" y="341651"/>
        <a:ext cx="1892350" cy="16496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E68E70-BA74-4BE0-8302-2B1E2A6C551C}">
      <dsp:nvSpPr>
        <dsp:cNvPr id="0" name=""/>
        <dsp:cNvSpPr/>
      </dsp:nvSpPr>
      <dsp:spPr>
        <a:xfrm>
          <a:off x="0" y="0"/>
          <a:ext cx="1712534" cy="1703709"/>
        </a:xfrm>
        <a:prstGeom prst="ellipse">
          <a:avLst/>
        </a:prstGeom>
        <a:solidFill>
          <a:srgbClr val="0D530F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1200" b="1" kern="12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rPr>
            <a:t>Resuelve el incidente y notifica su resolución a los técnicos de INAC</a:t>
          </a:r>
        </a:p>
      </dsp:txBody>
      <dsp:txXfrm>
        <a:off x="250795" y="249502"/>
        <a:ext cx="1210944" cy="12047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1AECD-C20C-4B1F-8996-2B21B2FB1393}">
      <dsp:nvSpPr>
        <dsp:cNvPr id="0" name=""/>
        <dsp:cNvSpPr/>
      </dsp:nvSpPr>
      <dsp:spPr>
        <a:xfrm>
          <a:off x="0" y="2219"/>
          <a:ext cx="731716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6D36B4-AFCA-4A1D-A7D5-B7205F50CCA2}">
      <dsp:nvSpPr>
        <dsp:cNvPr id="0" name=""/>
        <dsp:cNvSpPr/>
      </dsp:nvSpPr>
      <dsp:spPr>
        <a:xfrm>
          <a:off x="0" y="2219"/>
          <a:ext cx="2229244" cy="4548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419" sz="33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Recepción de Solicitud</a:t>
          </a:r>
        </a:p>
      </dsp:txBody>
      <dsp:txXfrm>
        <a:off x="0" y="2219"/>
        <a:ext cx="2229244" cy="4548171"/>
      </dsp:txXfrm>
    </dsp:sp>
    <dsp:sp modelId="{7587C394-A3B3-4E84-BB22-ABAA0214C56A}">
      <dsp:nvSpPr>
        <dsp:cNvPr id="0" name=""/>
        <dsp:cNvSpPr/>
      </dsp:nvSpPr>
      <dsp:spPr>
        <a:xfrm>
          <a:off x="2324639" y="158187"/>
          <a:ext cx="4992318" cy="952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8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Notifica a INAC del incidente por medio de los distintos canales de comunicación</a:t>
          </a:r>
          <a:endParaRPr lang="es-419" sz="1800" kern="1200" dirty="0"/>
        </a:p>
      </dsp:txBody>
      <dsp:txXfrm>
        <a:off x="2324639" y="158187"/>
        <a:ext cx="4992318" cy="952904"/>
      </dsp:txXfrm>
    </dsp:sp>
    <dsp:sp modelId="{DB5D85BB-D7F6-4C09-A5F0-EB2C9DDD866C}">
      <dsp:nvSpPr>
        <dsp:cNvPr id="0" name=""/>
        <dsp:cNvSpPr/>
      </dsp:nvSpPr>
      <dsp:spPr>
        <a:xfrm>
          <a:off x="2229244" y="1111092"/>
          <a:ext cx="50877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B5BFD7-8949-4701-A56F-A7F447BDB85E}">
      <dsp:nvSpPr>
        <dsp:cNvPr id="0" name=""/>
        <dsp:cNvSpPr/>
      </dsp:nvSpPr>
      <dsp:spPr>
        <a:xfrm>
          <a:off x="2290442" y="1146216"/>
          <a:ext cx="4992318" cy="3119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Cómo notifica el incidente: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Brindando la mayor cantidad de información posible: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b="1" i="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Qué</a:t>
          </a:r>
          <a:r>
            <a:rPr lang="es-UY" sz="1600" i="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problema se detectó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b="1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Cómo</a:t>
          </a: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se detectó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b="1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En qué </a:t>
          </a: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equipo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Cuál es la </a:t>
          </a:r>
          <a:r>
            <a:rPr lang="es-UY" sz="1600" b="1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importancia</a:t>
          </a: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y la </a:t>
          </a:r>
          <a:r>
            <a:rPr lang="es-UY" sz="1600" b="1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urgencia</a:t>
          </a: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 del problema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600" kern="1200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rPr>
            <a:t>etc.</a:t>
          </a:r>
          <a:endParaRPr lang="es-419" sz="1600" kern="1200" dirty="0"/>
        </a:p>
      </dsp:txBody>
      <dsp:txXfrm>
        <a:off x="2290442" y="1146216"/>
        <a:ext cx="4992318" cy="3119369"/>
      </dsp:txXfrm>
    </dsp:sp>
    <dsp:sp modelId="{FC48BBF7-7036-4F19-8190-60C9EBE14485}">
      <dsp:nvSpPr>
        <dsp:cNvPr id="0" name=""/>
        <dsp:cNvSpPr/>
      </dsp:nvSpPr>
      <dsp:spPr>
        <a:xfrm>
          <a:off x="2218408" y="4487819"/>
          <a:ext cx="50877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0107D-7C5E-4CF9-9E57-981999AEDFCB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75A93-080A-4649-B3F2-E553875B49D6}">
      <dsp:nvSpPr>
        <dsp:cNvPr id="0" name=""/>
        <dsp:cNvSpPr/>
      </dsp:nvSpPr>
      <dsp:spPr>
        <a:xfrm>
          <a:off x="0" y="0"/>
          <a:ext cx="1645920" cy="4225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33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Agente del Call center</a:t>
          </a:r>
          <a:endParaRPr lang="es-419" sz="33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0" y="0"/>
        <a:ext cx="1645920" cy="4225060"/>
      </dsp:txXfrm>
    </dsp:sp>
    <dsp:sp modelId="{94C545A5-C0A8-4C9C-88A8-A5563793F8BF}">
      <dsp:nvSpPr>
        <dsp:cNvPr id="0" name=""/>
        <dsp:cNvSpPr/>
      </dsp:nvSpPr>
      <dsp:spPr>
        <a:xfrm>
          <a:off x="1769364" y="66016"/>
          <a:ext cx="6460236" cy="1320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700" kern="1200">
              <a:latin typeface="Malgun Gothic" panose="020B0503020000020004" pitchFamily="34" charset="-127"/>
              <a:ea typeface="Malgun Gothic" panose="020B0503020000020004" pitchFamily="34" charset="-127"/>
            </a:rPr>
            <a:t>Registra la mayor cantidad de información posible.</a:t>
          </a:r>
          <a:endParaRPr lang="es-419" sz="1700" kern="120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69364" y="66016"/>
        <a:ext cx="6460236" cy="1320331"/>
      </dsp:txXfrm>
    </dsp:sp>
    <dsp:sp modelId="{C8C549C5-4B6A-4BAB-BC42-2924973BFAB3}">
      <dsp:nvSpPr>
        <dsp:cNvPr id="0" name=""/>
        <dsp:cNvSpPr/>
      </dsp:nvSpPr>
      <dsp:spPr>
        <a:xfrm>
          <a:off x="1645920" y="770432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BB50B-3C83-4349-8FD9-D7B9F811C482}">
      <dsp:nvSpPr>
        <dsp:cNvPr id="0" name=""/>
        <dsp:cNvSpPr/>
      </dsp:nvSpPr>
      <dsp:spPr>
        <a:xfrm>
          <a:off x="1757993" y="988386"/>
          <a:ext cx="6460236" cy="1320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7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Clasifica el problema y en función del tipo de problema, su prioridad y en qué horario sucede escala el incidente a quien corresponde.</a:t>
          </a:r>
          <a:endParaRPr lang="es-419" sz="17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57993" y="988386"/>
        <a:ext cx="6460236" cy="1320331"/>
      </dsp:txXfrm>
    </dsp:sp>
    <dsp:sp modelId="{7C69437C-FA66-4053-BB71-F7DA424BB403}">
      <dsp:nvSpPr>
        <dsp:cNvPr id="0" name=""/>
        <dsp:cNvSpPr/>
      </dsp:nvSpPr>
      <dsp:spPr>
        <a:xfrm>
          <a:off x="1645920" y="2183594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1B9A4-51D3-4922-9092-A973E51D6F53}">
      <dsp:nvSpPr>
        <dsp:cNvPr id="0" name=""/>
        <dsp:cNvSpPr/>
      </dsp:nvSpPr>
      <dsp:spPr>
        <a:xfrm>
          <a:off x="1769364" y="2453426"/>
          <a:ext cx="6460236" cy="1320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7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Hace el seguimiento de la resolución del problema e interactúa con el usuario para solicitarle más información,  mantenerlo informado y confirmar su satisfacción frente a la resolución.</a:t>
          </a:r>
          <a:endParaRPr lang="es-419" sz="17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69364" y="2453426"/>
        <a:ext cx="6460236" cy="1320331"/>
      </dsp:txXfrm>
    </dsp:sp>
    <dsp:sp modelId="{495698BE-FA64-4E9B-BCA5-3C003C0B3DF3}">
      <dsp:nvSpPr>
        <dsp:cNvPr id="0" name=""/>
        <dsp:cNvSpPr/>
      </dsp:nvSpPr>
      <dsp:spPr>
        <a:xfrm>
          <a:off x="1645920" y="4159043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D6C5B-96B8-46B2-A94E-C17B54E22C4F}">
      <dsp:nvSpPr>
        <dsp:cNvPr id="0" name=""/>
        <dsp:cNvSpPr/>
      </dsp:nvSpPr>
      <dsp:spPr>
        <a:xfrm>
          <a:off x="0" y="2323"/>
          <a:ext cx="836327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5F6C1-86D0-4595-8DDE-5B11FD992BAD}">
      <dsp:nvSpPr>
        <dsp:cNvPr id="0" name=""/>
        <dsp:cNvSpPr/>
      </dsp:nvSpPr>
      <dsp:spPr>
        <a:xfrm>
          <a:off x="0" y="2323"/>
          <a:ext cx="1672654" cy="4753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33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Técnico de INAC</a:t>
          </a:r>
          <a:endParaRPr lang="es-419" sz="33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0" y="2323"/>
        <a:ext cx="1672654" cy="4753940"/>
      </dsp:txXfrm>
    </dsp:sp>
    <dsp:sp modelId="{880FBFF8-10B9-4C2C-8D52-CACFC0B1CDB2}">
      <dsp:nvSpPr>
        <dsp:cNvPr id="0" name=""/>
        <dsp:cNvSpPr/>
      </dsp:nvSpPr>
      <dsp:spPr>
        <a:xfrm>
          <a:off x="1798103" y="47123"/>
          <a:ext cx="6565168" cy="896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Se hace responsable de las solicitudes de los usuarios en función de su especialidad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98103" y="47123"/>
        <a:ext cx="6565168" cy="896006"/>
      </dsp:txXfrm>
    </dsp:sp>
    <dsp:sp modelId="{20A2E961-91E5-4E95-A612-AF2F0F22A943}">
      <dsp:nvSpPr>
        <dsp:cNvPr id="0" name=""/>
        <dsp:cNvSpPr/>
      </dsp:nvSpPr>
      <dsp:spPr>
        <a:xfrm>
          <a:off x="1672654" y="943130"/>
          <a:ext cx="66906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C8268F-9B95-458E-B372-4C518574CC12}">
      <dsp:nvSpPr>
        <dsp:cNvPr id="0" name=""/>
        <dsp:cNvSpPr/>
      </dsp:nvSpPr>
      <dsp:spPr>
        <a:xfrm>
          <a:off x="1798103" y="987930"/>
          <a:ext cx="6565168" cy="896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Lleva a cabo un diagnóstico del problema, define su prioridad y realiza las acciones necesarias para su resolución.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98103" y="987930"/>
        <a:ext cx="6565168" cy="896006"/>
      </dsp:txXfrm>
    </dsp:sp>
    <dsp:sp modelId="{1A8FF632-8475-40D4-9196-A0825CA6D57F}">
      <dsp:nvSpPr>
        <dsp:cNvPr id="0" name=""/>
        <dsp:cNvSpPr/>
      </dsp:nvSpPr>
      <dsp:spPr>
        <a:xfrm>
          <a:off x="1672654" y="1883937"/>
          <a:ext cx="66906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58A969-9B11-44F6-BF3C-E44C61B64C77}">
      <dsp:nvSpPr>
        <dsp:cNvPr id="0" name=""/>
        <dsp:cNvSpPr/>
      </dsp:nvSpPr>
      <dsp:spPr>
        <a:xfrm>
          <a:off x="1798103" y="1928737"/>
          <a:ext cx="6565168" cy="896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Registra los avances en el ticket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98103" y="1928737"/>
        <a:ext cx="6565168" cy="896006"/>
      </dsp:txXfrm>
    </dsp:sp>
    <dsp:sp modelId="{F31619B3-01D1-49FD-BAD1-A502223C5E4D}">
      <dsp:nvSpPr>
        <dsp:cNvPr id="0" name=""/>
        <dsp:cNvSpPr/>
      </dsp:nvSpPr>
      <dsp:spPr>
        <a:xfrm>
          <a:off x="1672654" y="2640885"/>
          <a:ext cx="66906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0B923-29F9-48C8-BA2B-120993E8C49C}">
      <dsp:nvSpPr>
        <dsp:cNvPr id="0" name=""/>
        <dsp:cNvSpPr/>
      </dsp:nvSpPr>
      <dsp:spPr>
        <a:xfrm>
          <a:off x="1772761" y="2712895"/>
          <a:ext cx="6565168" cy="896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Interactúa con el usuario cuando la resolución del problema lo requiere.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72761" y="2712895"/>
        <a:ext cx="6565168" cy="896006"/>
      </dsp:txXfrm>
    </dsp:sp>
    <dsp:sp modelId="{FEE23EA4-5241-439E-BD69-9FD785BDBC02}">
      <dsp:nvSpPr>
        <dsp:cNvPr id="0" name=""/>
        <dsp:cNvSpPr/>
      </dsp:nvSpPr>
      <dsp:spPr>
        <a:xfrm>
          <a:off x="1672654" y="3576988"/>
          <a:ext cx="66906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F5A18-34BB-4513-A138-9CA121C70789}">
      <dsp:nvSpPr>
        <dsp:cNvPr id="0" name=""/>
        <dsp:cNvSpPr/>
      </dsp:nvSpPr>
      <dsp:spPr>
        <a:xfrm>
          <a:off x="1784447" y="3601124"/>
          <a:ext cx="6565168" cy="896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600" kern="1200" dirty="0">
              <a:latin typeface="Malgun Gothic" panose="020B0503020000020004" pitchFamily="34" charset="-127"/>
              <a:ea typeface="Malgun Gothic" panose="020B0503020000020004" pitchFamily="34" charset="-127"/>
            </a:rPr>
            <a:t>Cuando la resolución lo requiere deriva el ticket al proveedor que corresponda y se asegura de que los técnicos del proveedor realicen todas las acciones que les competa para resolver el problema.</a:t>
          </a:r>
          <a:endParaRPr lang="es-419" sz="1600" kern="1200" dirty="0">
            <a:latin typeface="Malgun Gothic" panose="020B0503020000020004" pitchFamily="34" charset="-127"/>
            <a:ea typeface="Malgun Gothic" panose="020B0503020000020004" pitchFamily="34" charset="-127"/>
          </a:endParaRPr>
        </a:p>
      </dsp:txBody>
      <dsp:txXfrm>
        <a:off x="1784447" y="3601124"/>
        <a:ext cx="6565168" cy="896006"/>
      </dsp:txXfrm>
    </dsp:sp>
    <dsp:sp modelId="{FF7C8ABC-A31C-43FA-8705-58BEB070624A}">
      <dsp:nvSpPr>
        <dsp:cNvPr id="0" name=""/>
        <dsp:cNvSpPr/>
      </dsp:nvSpPr>
      <dsp:spPr>
        <a:xfrm>
          <a:off x="1672654" y="4706357"/>
          <a:ext cx="66906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6D851-0754-4422-B1EC-1AD05EE71F11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166EC-141F-4FBB-8FB9-2D0778DA66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72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UY" dirty="0"/>
              <a:t>Indicar que los canales para hacer seguimiento son el teléfono y el portal, el email no es recomendable porque genera duplicados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166EC-141F-4FBB-8FB9-2D0778DA660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3982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UY" dirty="0"/>
              <a:t>El enlace al portal y manual de cómo crear peticiones se van a encontrar en el portal de PMI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166EC-141F-4FBB-8FB9-2D0778DA660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902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83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70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89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42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701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388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242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02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219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58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935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B98BE51-35CB-4984-9C6B-0FE30EDE3ED9}" type="datetimeFigureOut">
              <a:rPr lang="es-ES" smtClean="0"/>
              <a:t>11/09/2018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CDC26F3-FFF1-4AA9-8D8D-B3165A7DDC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166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microsoft.com/office/2007/relationships/diagramDrawing" Target="../diagrams/drawing1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0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7.PNG"/><Relationship Id="rId10" Type="http://schemas.openxmlformats.org/officeDocument/2006/relationships/image" Target="../media/image9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diagramColors" Target="../diagrams/colors3.xml"/><Relationship Id="rId18" Type="http://schemas.openxmlformats.org/officeDocument/2006/relationships/diagramColors" Target="../diagrams/colors4.xml"/><Relationship Id="rId26" Type="http://schemas.openxmlformats.org/officeDocument/2006/relationships/diagramLayout" Target="../diagrams/layout6.xml"/><Relationship Id="rId3" Type="http://schemas.openxmlformats.org/officeDocument/2006/relationships/image" Target="../media/image6.png"/><Relationship Id="rId21" Type="http://schemas.openxmlformats.org/officeDocument/2006/relationships/diagramLayout" Target="../diagrams/layout5.xml"/><Relationship Id="rId7" Type="http://schemas.openxmlformats.org/officeDocument/2006/relationships/image" Target="../media/image17.svg"/><Relationship Id="rId12" Type="http://schemas.openxmlformats.org/officeDocument/2006/relationships/diagramQuickStyle" Target="../diagrams/quickStyle3.xml"/><Relationship Id="rId17" Type="http://schemas.openxmlformats.org/officeDocument/2006/relationships/diagramQuickStyle" Target="../diagrams/quickStyle4.xml"/><Relationship Id="rId25" Type="http://schemas.openxmlformats.org/officeDocument/2006/relationships/diagramData" Target="../diagrams/data6.xml"/><Relationship Id="rId2" Type="http://schemas.openxmlformats.org/officeDocument/2006/relationships/image" Target="../media/image5.PNG"/><Relationship Id="rId16" Type="http://schemas.openxmlformats.org/officeDocument/2006/relationships/diagramLayout" Target="../diagrams/layout4.xml"/><Relationship Id="rId20" Type="http://schemas.openxmlformats.org/officeDocument/2006/relationships/diagramData" Target="../diagrams/data5.xml"/><Relationship Id="rId29" Type="http://schemas.microsoft.com/office/2007/relationships/diagramDrawing" Target="../diagrams/drawing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diagramLayout" Target="../diagrams/layout3.xml"/><Relationship Id="rId24" Type="http://schemas.microsoft.com/office/2007/relationships/diagramDrawing" Target="../diagrams/drawing5.xml"/><Relationship Id="rId5" Type="http://schemas.openxmlformats.org/officeDocument/2006/relationships/image" Target="../media/image15.svg"/><Relationship Id="rId15" Type="http://schemas.openxmlformats.org/officeDocument/2006/relationships/diagramData" Target="../diagrams/data4.xml"/><Relationship Id="rId23" Type="http://schemas.openxmlformats.org/officeDocument/2006/relationships/diagramColors" Target="../diagrams/colors5.xml"/><Relationship Id="rId28" Type="http://schemas.openxmlformats.org/officeDocument/2006/relationships/diagramColors" Target="../diagrams/colors6.xml"/><Relationship Id="rId10" Type="http://schemas.openxmlformats.org/officeDocument/2006/relationships/diagramData" Target="../diagrams/data3.xml"/><Relationship Id="rId19" Type="http://schemas.microsoft.com/office/2007/relationships/diagramDrawing" Target="../diagrams/drawing4.xml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microsoft.com/office/2007/relationships/diagramDrawing" Target="../diagrams/drawing3.xml"/><Relationship Id="rId22" Type="http://schemas.openxmlformats.org/officeDocument/2006/relationships/diagramQuickStyle" Target="../diagrams/quickStyle5.xml"/><Relationship Id="rId27" Type="http://schemas.openxmlformats.org/officeDocument/2006/relationships/diagramQuickStyle" Target="../diagrams/quickStyle6.xml"/><Relationship Id="rId30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6.png"/><Relationship Id="rId9" Type="http://schemas.microsoft.com/office/2007/relationships/diagramDrawing" Target="../diagrams/drawing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6.png"/><Relationship Id="rId9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6.png"/><Relationship Id="rId9" Type="http://schemas.microsoft.com/office/2007/relationships/diagramDrawing" Target="../diagrams/drawing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6.png"/><Relationship Id="rId9" Type="http://schemas.microsoft.com/office/2007/relationships/diagramDrawing" Target="../diagrams/drawing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6.png"/><Relationship Id="rId9" Type="http://schemas.microsoft.com/office/2007/relationships/diagramDrawing" Target="../diagrams/drawin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165"/>
            <a:ext cx="2232248" cy="1012804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129560"/>
            <a:ext cx="1558278" cy="1012804"/>
          </a:xfrm>
          <a:prstGeom prst="rect">
            <a:avLst/>
          </a:prstGeom>
        </p:spPr>
      </p:pic>
      <p:sp>
        <p:nvSpPr>
          <p:cNvPr id="8" name="4 Subtítulo">
            <a:extLst>
              <a:ext uri="{FF2B5EF4-FFF2-40B4-BE49-F238E27FC236}">
                <a16:creationId xmlns:a16="http://schemas.microsoft.com/office/drawing/2014/main" id="{CE40FAAE-58C3-448A-AAA2-D67B2E5A805B}"/>
              </a:ext>
            </a:extLst>
          </p:cNvPr>
          <p:cNvSpPr txBox="1">
            <a:spLocks/>
          </p:cNvSpPr>
          <p:nvPr/>
        </p:nvSpPr>
        <p:spPr bwMode="auto">
          <a:xfrm>
            <a:off x="971600" y="1268760"/>
            <a:ext cx="701682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s-UY" sz="4800" b="1" kern="0" dirty="0">
              <a:solidFill>
                <a:srgbClr val="000000"/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UY" sz="48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Servicio de Call Center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2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UY" sz="4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0800 – INAC</a:t>
            </a:r>
            <a:endParaRPr kumimoji="0" lang="es-UY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s-UY" sz="2000" b="1" kern="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UY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Gerencia de Tecnologías de la Información</a:t>
            </a:r>
          </a:p>
          <a:p>
            <a:pPr lvl="0">
              <a:defRPr/>
            </a:pPr>
            <a:r>
              <a:rPr lang="pt-BR" sz="20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Jornada de PMI</a:t>
            </a:r>
            <a:br>
              <a:rPr lang="pt-BR" sz="20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r>
              <a:rPr lang="pt-BR" sz="20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12/09/18</a:t>
            </a:r>
            <a:br>
              <a:rPr lang="pt-BR" sz="20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r>
              <a:rPr lang="pt-BR" sz="2000" b="1" kern="0" dirty="0" err="1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Fray</a:t>
            </a:r>
            <a:r>
              <a:rPr lang="pt-BR" sz="20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Bentos</a:t>
            </a:r>
            <a:endParaRPr kumimoji="0" lang="es-UY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6" name="3 Imagen">
            <a:extLst>
              <a:ext uri="{FF2B5EF4-FFF2-40B4-BE49-F238E27FC236}">
                <a16:creationId xmlns:a16="http://schemas.microsoft.com/office/drawing/2014/main" id="{A14F8286-A782-43C6-A5E1-B35AB7262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58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5" y="22346"/>
            <a:ext cx="1974035" cy="777352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5" y="0"/>
            <a:ext cx="1475656" cy="777353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hacia los alimentos </a:t>
            </a:r>
            <a:r>
              <a:rPr lang="es-UY" b="1" dirty="0">
                <a:solidFill>
                  <a:schemeClr val="bg1"/>
                </a:solidFill>
              </a:rPr>
              <a:t>sabrosos</a:t>
            </a:r>
            <a:r>
              <a:rPr lang="es-UY" dirty="0">
                <a:solidFill>
                  <a:schemeClr val="bg1"/>
                </a:solidFill>
              </a:rPr>
              <a:t>, se genera </a:t>
            </a:r>
            <a:r>
              <a:rPr lang="es-UY" b="1" dirty="0">
                <a:solidFill>
                  <a:schemeClr val="bg1"/>
                </a:solidFill>
              </a:rPr>
              <a:t>desde lo afectivo/emocional</a:t>
            </a:r>
            <a:r>
              <a:rPr lang="es-UY" dirty="0">
                <a:solidFill>
                  <a:schemeClr val="bg1"/>
                </a:solidFill>
              </a:rPr>
              <a:t>, mientras que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565FF10-7717-4386-9FA8-CCB964BFCF3E}"/>
              </a:ext>
            </a:extLst>
          </p:cNvPr>
          <p:cNvSpPr txBox="1">
            <a:spLocks/>
          </p:cNvSpPr>
          <p:nvPr/>
        </p:nvSpPr>
        <p:spPr>
          <a:xfrm>
            <a:off x="522507" y="548680"/>
            <a:ext cx="8229600" cy="778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Canales de comunicación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256D787-9BB4-4F10-90BC-DDAA9D76A6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398381"/>
              </p:ext>
            </p:extLst>
          </p:nvPr>
        </p:nvGraphicFramePr>
        <p:xfrm>
          <a:off x="382135" y="1366742"/>
          <a:ext cx="8510345" cy="4726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3 Imagen">
            <a:extLst>
              <a:ext uri="{FF2B5EF4-FFF2-40B4-BE49-F238E27FC236}">
                <a16:creationId xmlns:a16="http://schemas.microsoft.com/office/drawing/2014/main" id="{2B002226-0B75-4B12-AD7B-71AE475D05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61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166"/>
            <a:ext cx="1977702" cy="778796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274" y="6591"/>
            <a:ext cx="1810141" cy="899568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hacia los alimentos </a:t>
            </a:r>
            <a:r>
              <a:rPr lang="es-UY" b="1" dirty="0">
                <a:solidFill>
                  <a:schemeClr val="bg1"/>
                </a:solidFill>
              </a:rPr>
              <a:t>sabrosos</a:t>
            </a:r>
            <a:r>
              <a:rPr lang="es-UY" dirty="0">
                <a:solidFill>
                  <a:schemeClr val="bg1"/>
                </a:solidFill>
              </a:rPr>
              <a:t>, se genera </a:t>
            </a:r>
            <a:r>
              <a:rPr lang="es-UY" b="1" dirty="0">
                <a:solidFill>
                  <a:schemeClr val="bg1"/>
                </a:solidFill>
              </a:rPr>
              <a:t>desde lo afectivo/emocional</a:t>
            </a:r>
            <a:r>
              <a:rPr lang="es-UY" dirty="0">
                <a:solidFill>
                  <a:schemeClr val="bg1"/>
                </a:solidFill>
              </a:rPr>
              <a:t>, mientras que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36E817B7-0189-4BBA-93C3-3EF255B2D5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7964014"/>
              </p:ext>
            </p:extLst>
          </p:nvPr>
        </p:nvGraphicFramePr>
        <p:xfrm>
          <a:off x="133402" y="908356"/>
          <a:ext cx="8831086" cy="5184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3 Imagen">
            <a:extLst>
              <a:ext uri="{FF2B5EF4-FFF2-40B4-BE49-F238E27FC236}">
                <a16:creationId xmlns:a16="http://schemas.microsoft.com/office/drawing/2014/main" id="{A265A53E-FC4D-447A-B6D0-0FA5F43E2B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45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166"/>
            <a:ext cx="1584176" cy="623830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59" y="129560"/>
            <a:ext cx="1198239" cy="778796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hacia los alimentos </a:t>
            </a:r>
            <a:r>
              <a:rPr lang="es-UY" b="1" dirty="0">
                <a:solidFill>
                  <a:schemeClr val="bg1"/>
                </a:solidFill>
              </a:rPr>
              <a:t>sabrosos</a:t>
            </a:r>
            <a:r>
              <a:rPr lang="es-UY" dirty="0">
                <a:solidFill>
                  <a:schemeClr val="bg1"/>
                </a:solidFill>
              </a:rPr>
              <a:t>, se genera </a:t>
            </a:r>
            <a:r>
              <a:rPr lang="es-UY" b="1" dirty="0">
                <a:solidFill>
                  <a:schemeClr val="bg1"/>
                </a:solidFill>
              </a:rPr>
              <a:t>desde lo afectivo/emocional</a:t>
            </a:r>
            <a:r>
              <a:rPr lang="es-UY" dirty="0">
                <a:solidFill>
                  <a:schemeClr val="bg1"/>
                </a:solidFill>
              </a:rPr>
              <a:t>, mientras que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07A5536-BFA3-4DD9-A12E-A3D15D9F8A7E}"/>
              </a:ext>
            </a:extLst>
          </p:cNvPr>
          <p:cNvSpPr txBox="1">
            <a:spLocks/>
          </p:cNvSpPr>
          <p:nvPr/>
        </p:nvSpPr>
        <p:spPr>
          <a:xfrm>
            <a:off x="493203" y="141194"/>
            <a:ext cx="8229600" cy="1477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Portal de usuarios</a:t>
            </a:r>
            <a:br>
              <a:rPr lang="es-UY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r>
              <a:rPr lang="es-UY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Mesa de ayuda – Soporte 0800</a:t>
            </a:r>
            <a:br>
              <a:rPr lang="es-UY" sz="28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endParaRPr lang="es-ES" sz="28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440F72-1B32-46BE-98F2-CD3F74B11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3" y="1132332"/>
            <a:ext cx="6840759" cy="4975092"/>
          </a:xfrm>
          <a:prstGeom prst="rect">
            <a:avLst/>
          </a:prstGeom>
        </p:spPr>
      </p:pic>
      <p:pic>
        <p:nvPicPr>
          <p:cNvPr id="10" name="3 Imagen">
            <a:extLst>
              <a:ext uri="{FF2B5EF4-FFF2-40B4-BE49-F238E27FC236}">
                <a16:creationId xmlns:a16="http://schemas.microsoft.com/office/drawing/2014/main" id="{F6837A84-6574-4924-8C55-53193E1D8F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5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166"/>
            <a:ext cx="1584176" cy="623830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59" y="129560"/>
            <a:ext cx="1198239" cy="778796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8C7FE980-E487-4E31-8671-4DBDA7ED0A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5941547"/>
              </p:ext>
            </p:extLst>
          </p:nvPr>
        </p:nvGraphicFramePr>
        <p:xfrm>
          <a:off x="295301" y="1058764"/>
          <a:ext cx="8553398" cy="5017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0F4FA586-80AE-4B39-9D5E-B263D07BFF39}"/>
              </a:ext>
            </a:extLst>
          </p:cNvPr>
          <p:cNvSpPr txBox="1">
            <a:spLocks/>
          </p:cNvSpPr>
          <p:nvPr/>
        </p:nvSpPr>
        <p:spPr>
          <a:xfrm>
            <a:off x="493204" y="125167"/>
            <a:ext cx="8229600" cy="1071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Portal de usuarios</a:t>
            </a:r>
            <a:br>
              <a:rPr lang="es-UY" sz="32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r>
              <a:rPr lang="es-UY" sz="32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Mesa de ayuda – Soporte 0800</a:t>
            </a:r>
            <a:br>
              <a:rPr lang="es-UY" sz="32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</a:br>
            <a:endParaRPr lang="es-ES" sz="3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13" name="3 Imagen">
            <a:extLst>
              <a:ext uri="{FF2B5EF4-FFF2-40B4-BE49-F238E27FC236}">
                <a16:creationId xmlns:a16="http://schemas.microsoft.com/office/drawing/2014/main" id="{7FE4159F-A96D-4376-A42A-5191F81939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1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166"/>
            <a:ext cx="1584176" cy="623830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59" y="129560"/>
            <a:ext cx="1198239" cy="778796"/>
          </a:xfrm>
          <a:prstGeom prst="rect">
            <a:avLst/>
          </a:prstGeom>
        </p:spPr>
      </p:pic>
      <p:sp>
        <p:nvSpPr>
          <p:cNvPr id="8" name="4 Subtítulo">
            <a:extLst>
              <a:ext uri="{FF2B5EF4-FFF2-40B4-BE49-F238E27FC236}">
                <a16:creationId xmlns:a16="http://schemas.microsoft.com/office/drawing/2014/main" id="{97942F33-B420-4809-B2C0-5EA2081B29AB}"/>
              </a:ext>
            </a:extLst>
          </p:cNvPr>
          <p:cNvSpPr txBox="1">
            <a:spLocks/>
          </p:cNvSpPr>
          <p:nvPr/>
        </p:nvSpPr>
        <p:spPr bwMode="auto">
          <a:xfrm>
            <a:off x="755576" y="1844824"/>
            <a:ext cx="7632848" cy="177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UY" sz="54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Servicio de Call Center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s-UY" sz="5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0800 – INAC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charset="0"/>
              <a:buNone/>
              <a:tabLst/>
              <a:defRPr/>
            </a:pPr>
            <a:endParaRPr lang="es-UY" sz="3600" b="1" kern="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charset="0"/>
              <a:buNone/>
              <a:tabLst/>
              <a:defRPr/>
            </a:pPr>
            <a:endParaRPr lang="es-UY" sz="2400" b="1" kern="0" dirty="0">
              <a:solidFill>
                <a:srgbClr val="000000"/>
              </a:solidFill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5EE628-AF44-441D-ADA9-85A38873B27C}"/>
              </a:ext>
            </a:extLst>
          </p:cNvPr>
          <p:cNvSpPr txBox="1"/>
          <p:nvPr/>
        </p:nvSpPr>
        <p:spPr>
          <a:xfrm>
            <a:off x="1259632" y="4293096"/>
            <a:ext cx="5976664" cy="205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20000"/>
              </a:spcBef>
              <a:spcAft>
                <a:spcPts val="1200"/>
              </a:spcAft>
              <a:defRPr/>
            </a:pPr>
            <a:r>
              <a:rPr lang="es-UY" sz="28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Por consultas y sugerencias sobre el servicio dirigirse a:</a:t>
            </a:r>
          </a:p>
          <a:p>
            <a:pPr lvl="0" algn="ctr" defTabSz="914400" eaLnBrk="0" fontAlgn="base" hangingPunct="0">
              <a:spcBef>
                <a:spcPct val="20000"/>
              </a:spcBef>
              <a:spcAft>
                <a:spcPts val="1200"/>
              </a:spcAft>
              <a:defRPr/>
            </a:pPr>
            <a:r>
              <a:rPr lang="es-UY" sz="2800" b="1" kern="0" dirty="0">
                <a:solidFill>
                  <a:srgbClr val="000000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gestionservicedesk@inac.uy</a:t>
            </a:r>
          </a:p>
          <a:p>
            <a:endParaRPr lang="es-419" dirty="0"/>
          </a:p>
        </p:txBody>
      </p:sp>
      <p:pic>
        <p:nvPicPr>
          <p:cNvPr id="10" name="3 Imagen">
            <a:extLst>
              <a:ext uri="{FF2B5EF4-FFF2-40B4-BE49-F238E27FC236}">
                <a16:creationId xmlns:a16="http://schemas.microsoft.com/office/drawing/2014/main" id="{9A048F60-3B0E-44E5-B1BD-F8D345AC72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74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317CFBF-8AB7-45BD-9E93-D54430450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551293" y="6229681"/>
            <a:ext cx="342900" cy="457200"/>
            <a:chOff x="11361456" y="6195813"/>
            <a:chExt cx="548640" cy="54864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B3A8ECB-5AA7-4CCB-89F6-29E203FA0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4C44A3B-9DEA-41D8-A5B4-1D45E89978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045633D-7FA7-4D93-8E45-D385B582A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2532B9D-ADFC-4AEF-97D4-9FC87BB61E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Imagen que contiene objeto&#10;&#10;Descripción generada con confianza alta">
            <a:extLst>
              <a:ext uri="{FF2B5EF4-FFF2-40B4-BE49-F238E27FC236}">
                <a16:creationId xmlns:a16="http://schemas.microsoft.com/office/drawing/2014/main" id="{53195987-C5A9-4B41-B02C-7A958E11D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49" y="2228607"/>
            <a:ext cx="7933308" cy="2395701"/>
          </a:xfrm>
          <a:prstGeom prst="rect">
            <a:avLst/>
          </a:prstGeom>
        </p:spPr>
      </p:pic>
      <p:sp>
        <p:nvSpPr>
          <p:cNvPr id="11" name="4 Subtítulo">
            <a:extLst>
              <a:ext uri="{FF2B5EF4-FFF2-40B4-BE49-F238E27FC236}">
                <a16:creationId xmlns:a16="http://schemas.microsoft.com/office/drawing/2014/main" id="{A196BEE5-5A57-436C-927F-E77FB717C847}"/>
              </a:ext>
            </a:extLst>
          </p:cNvPr>
          <p:cNvSpPr txBox="1">
            <a:spLocks/>
          </p:cNvSpPr>
          <p:nvPr/>
        </p:nvSpPr>
        <p:spPr bwMode="auto">
          <a:xfrm>
            <a:off x="2687304" y="4810855"/>
            <a:ext cx="6814455" cy="1472224"/>
          </a:xfrm>
          <a:prstGeom prst="rect">
            <a:avLst/>
          </a:prstGeom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eaLnBrk="1" fontAlgn="base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6400" b="1" i="1" u="none" strike="noStrike" cap="all" spc="0" normalizeH="0" noProof="0" dirty="0">
                <a:ln>
                  <a:noFill/>
                </a:ln>
                <a:blipFill dpi="0" rotWithShape="1">
                  <a:blip r:embed="rId5">
                    <a:extLst/>
                  </a:blip>
                  <a:srcRect/>
                  <a:tile tx="6350" ty="-127000" sx="65000" sy="64000" flip="none" algn="tl"/>
                </a:blipFill>
                <a:effectLst/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¡</a:t>
            </a:r>
            <a:r>
              <a:rPr kumimoji="0" lang="en-US" sz="6400" i="1" u="none" strike="noStrike" normalizeH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Gracias</a:t>
            </a:r>
            <a:r>
              <a:rPr kumimoji="0" lang="en-US" sz="6400" b="1" i="1" u="none" strike="noStrike" cap="all" spc="0" normalizeH="0" noProof="0" dirty="0">
                <a:ln>
                  <a:noFill/>
                </a:ln>
                <a:blipFill dpi="0" rotWithShape="1">
                  <a:blip r:embed="rId5">
                    <a:extLst/>
                  </a:blip>
                  <a:srcRect/>
                  <a:tile tx="6350" ty="-127000" sx="65000" sy="64000" flip="none" algn="tl"/>
                </a:blipFill>
                <a:effectLst/>
                <a:uLnTx/>
                <a:uFillTx/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2630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C9E664-42CA-48DA-A523-1538AB576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268760"/>
            <a:ext cx="7772400" cy="928144"/>
          </a:xfrm>
        </p:spPr>
        <p:txBody>
          <a:bodyPr>
            <a:normAutofit fontScale="90000"/>
          </a:bodyPr>
          <a:lstStyle/>
          <a:p>
            <a:pPr algn="ctr"/>
            <a:r>
              <a:rPr lang="es-UY" sz="3600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Qué es el Servicio de Call Center de INAC</a:t>
            </a:r>
            <a:br>
              <a:rPr lang="es-UY" sz="4400" dirty="0"/>
            </a:br>
            <a:endParaRPr lang="es-419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1F961E9-27AA-4698-96FE-D79E7F9366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958440"/>
              </p:ext>
            </p:extLst>
          </p:nvPr>
        </p:nvGraphicFramePr>
        <p:xfrm>
          <a:off x="685800" y="1955469"/>
          <a:ext cx="7772400" cy="4391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5 Imagen">
            <a:extLst>
              <a:ext uri="{FF2B5EF4-FFF2-40B4-BE49-F238E27FC236}">
                <a16:creationId xmlns:a16="http://schemas.microsoft.com/office/drawing/2014/main" id="{90C7E59D-A248-4F0A-8690-0E8D5319DC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259"/>
            <a:ext cx="1800200" cy="816777"/>
          </a:xfrm>
          <a:prstGeom prst="rect">
            <a:avLst/>
          </a:prstGeom>
        </p:spPr>
      </p:pic>
      <p:pic>
        <p:nvPicPr>
          <p:cNvPr id="6" name="8 Imagen">
            <a:extLst>
              <a:ext uri="{FF2B5EF4-FFF2-40B4-BE49-F238E27FC236}">
                <a16:creationId xmlns:a16="http://schemas.microsoft.com/office/drawing/2014/main" id="{A9EDB2B8-967E-4B8D-9514-4D581B9424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5794"/>
            <a:ext cx="1368153" cy="889232"/>
          </a:xfrm>
          <a:prstGeom prst="rect">
            <a:avLst/>
          </a:prstGeom>
        </p:spPr>
      </p:pic>
      <p:pic>
        <p:nvPicPr>
          <p:cNvPr id="9" name="3 Imagen">
            <a:extLst>
              <a:ext uri="{FF2B5EF4-FFF2-40B4-BE49-F238E27FC236}">
                <a16:creationId xmlns:a16="http://schemas.microsoft.com/office/drawing/2014/main" id="{F1E910C8-2257-42FA-91B4-661D76F692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5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0E8B5F-17B0-458A-9D10-AB45BA012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905" y="908720"/>
            <a:ext cx="7772400" cy="1216176"/>
          </a:xfrm>
        </p:spPr>
        <p:txBody>
          <a:bodyPr>
            <a:normAutofit fontScale="90000"/>
          </a:bodyPr>
          <a:lstStyle/>
          <a:p>
            <a:pPr algn="ctr"/>
            <a:r>
              <a:rPr lang="es-UY" sz="4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Objetivos del Call Center</a:t>
            </a:r>
            <a:br>
              <a:rPr lang="es-UY" sz="4400" dirty="0"/>
            </a:br>
            <a:endParaRPr lang="es-419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DD390B7-388D-47D7-AD3D-57730A4977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504660"/>
              </p:ext>
            </p:extLst>
          </p:nvPr>
        </p:nvGraphicFramePr>
        <p:xfrm>
          <a:off x="685800" y="1700808"/>
          <a:ext cx="7772400" cy="4471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5 Imagen">
            <a:extLst>
              <a:ext uri="{FF2B5EF4-FFF2-40B4-BE49-F238E27FC236}">
                <a16:creationId xmlns:a16="http://schemas.microsoft.com/office/drawing/2014/main" id="{CA03F328-254C-43A6-B89F-8AB7BD8652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259"/>
            <a:ext cx="1642325" cy="745147"/>
          </a:xfrm>
          <a:prstGeom prst="rect">
            <a:avLst/>
          </a:prstGeom>
        </p:spPr>
      </p:pic>
      <p:pic>
        <p:nvPicPr>
          <p:cNvPr id="6" name="8 Imagen">
            <a:extLst>
              <a:ext uri="{FF2B5EF4-FFF2-40B4-BE49-F238E27FC236}">
                <a16:creationId xmlns:a16="http://schemas.microsoft.com/office/drawing/2014/main" id="{DF561400-F9F1-4955-9569-32592459C4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5794"/>
            <a:ext cx="1440161" cy="751435"/>
          </a:xfrm>
          <a:prstGeom prst="rect">
            <a:avLst/>
          </a:prstGeom>
        </p:spPr>
      </p:pic>
      <p:pic>
        <p:nvPicPr>
          <p:cNvPr id="9" name="Gráfico 8" descr="Calendario diario">
            <a:extLst>
              <a:ext uri="{FF2B5EF4-FFF2-40B4-BE49-F238E27FC236}">
                <a16:creationId xmlns:a16="http://schemas.microsoft.com/office/drawing/2014/main" id="{5D742689-C4FF-44DF-BDAC-F13381D0CA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5429" y="2124896"/>
            <a:ext cx="914400" cy="914400"/>
          </a:xfrm>
          <a:prstGeom prst="rect">
            <a:avLst/>
          </a:prstGeom>
        </p:spPr>
      </p:pic>
      <p:pic>
        <p:nvPicPr>
          <p:cNvPr id="11" name="Gráfico 10" descr="Red">
            <a:extLst>
              <a:ext uri="{FF2B5EF4-FFF2-40B4-BE49-F238E27FC236}">
                <a16:creationId xmlns:a16="http://schemas.microsoft.com/office/drawing/2014/main" id="{5F1CBE89-34E9-4060-A630-A918406C74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87624" y="3463384"/>
            <a:ext cx="914400" cy="914400"/>
          </a:xfrm>
          <a:prstGeom prst="rect">
            <a:avLst/>
          </a:prstGeom>
        </p:spPr>
      </p:pic>
      <p:pic>
        <p:nvPicPr>
          <p:cNvPr id="13" name="Gráfico 12" descr="Calendario mensual">
            <a:extLst>
              <a:ext uri="{FF2B5EF4-FFF2-40B4-BE49-F238E27FC236}">
                <a16:creationId xmlns:a16="http://schemas.microsoft.com/office/drawing/2014/main" id="{6093F300-64F9-489D-A607-6DE9BD26376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5429" y="4801872"/>
            <a:ext cx="914400" cy="914400"/>
          </a:xfrm>
          <a:prstGeom prst="rect">
            <a:avLst/>
          </a:prstGeom>
        </p:spPr>
      </p:pic>
      <p:pic>
        <p:nvPicPr>
          <p:cNvPr id="14" name="3 Imagen">
            <a:extLst>
              <a:ext uri="{FF2B5EF4-FFF2-40B4-BE49-F238E27FC236}">
                <a16:creationId xmlns:a16="http://schemas.microsoft.com/office/drawing/2014/main" id="{3545927C-46BB-4B7E-B6EF-C3BE9851ABE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5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5 Imagen">
            <a:extLst>
              <a:ext uri="{FF2B5EF4-FFF2-40B4-BE49-F238E27FC236}">
                <a16:creationId xmlns:a16="http://schemas.microsoft.com/office/drawing/2014/main" id="{E6F3CF92-2EB5-4114-8BD9-7628DB479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11" name="8 Imagen">
            <a:extLst>
              <a:ext uri="{FF2B5EF4-FFF2-40B4-BE49-F238E27FC236}">
                <a16:creationId xmlns:a16="http://schemas.microsoft.com/office/drawing/2014/main" id="{EDB21613-C556-4782-B64E-2A14AE5F8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58817" y="495492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UY" dirty="0">
                <a:solidFill>
                  <a:schemeClr val="bg1"/>
                </a:solidFill>
              </a:rPr>
              <a:t>La aproximación que los ciudadanos presentan el vínculo con los alimentos </a:t>
            </a:r>
            <a:r>
              <a:rPr lang="es-UY" b="1" dirty="0">
                <a:solidFill>
                  <a:schemeClr val="bg1"/>
                </a:solidFill>
              </a:rPr>
              <a:t>saludables</a:t>
            </a:r>
            <a:r>
              <a:rPr lang="es-UY" dirty="0">
                <a:solidFill>
                  <a:schemeClr val="bg1"/>
                </a:solidFill>
              </a:rPr>
              <a:t> se gesta desde el </a:t>
            </a:r>
            <a:r>
              <a:rPr lang="es-UY" b="1" dirty="0">
                <a:solidFill>
                  <a:schemeClr val="bg1"/>
                </a:solidFill>
              </a:rPr>
              <a:t>plano racional</a:t>
            </a:r>
          </a:p>
        </p:txBody>
      </p:sp>
      <p:pic>
        <p:nvPicPr>
          <p:cNvPr id="10" name="Gráfico 9" descr="Centro de llamadas">
            <a:extLst>
              <a:ext uri="{FF2B5EF4-FFF2-40B4-BE49-F238E27FC236}">
                <a16:creationId xmlns:a16="http://schemas.microsoft.com/office/drawing/2014/main" id="{C055FC45-28FE-4CF8-9BA2-E7FF56DBA3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5999" y="1978154"/>
            <a:ext cx="1145523" cy="1145523"/>
          </a:xfrm>
          <a:prstGeom prst="rect">
            <a:avLst/>
          </a:prstGeom>
        </p:spPr>
      </p:pic>
      <p:pic>
        <p:nvPicPr>
          <p:cNvPr id="13" name="Gráfico 12" descr="Usuario">
            <a:extLst>
              <a:ext uri="{FF2B5EF4-FFF2-40B4-BE49-F238E27FC236}">
                <a16:creationId xmlns:a16="http://schemas.microsoft.com/office/drawing/2014/main" id="{D511E336-9CAF-45DA-86C8-D7EF8AC3F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7656" y="1982162"/>
            <a:ext cx="1080120" cy="1080120"/>
          </a:xfrm>
          <a:prstGeom prst="rect">
            <a:avLst/>
          </a:prstGeom>
        </p:spPr>
      </p:pic>
      <p:sp>
        <p:nvSpPr>
          <p:cNvPr id="14" name="Flecha: a la izquierda y derecha 13">
            <a:extLst>
              <a:ext uri="{FF2B5EF4-FFF2-40B4-BE49-F238E27FC236}">
                <a16:creationId xmlns:a16="http://schemas.microsoft.com/office/drawing/2014/main" id="{53B57D78-01BD-465C-9E9C-CAEDE5211E1C}"/>
              </a:ext>
            </a:extLst>
          </p:cNvPr>
          <p:cNvSpPr/>
          <p:nvPr/>
        </p:nvSpPr>
        <p:spPr>
          <a:xfrm>
            <a:off x="1447769" y="2311147"/>
            <a:ext cx="1013176" cy="436517"/>
          </a:xfrm>
          <a:prstGeom prst="leftRightArrow">
            <a:avLst>
              <a:gd name="adj1" fmla="val 34091"/>
              <a:gd name="adj2" fmla="val 47348"/>
            </a:avLst>
          </a:prstGeom>
          <a:solidFill>
            <a:srgbClr val="0046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908F084-50CE-4C51-9C50-B597FAEF3987}"/>
              </a:ext>
            </a:extLst>
          </p:cNvPr>
          <p:cNvSpPr txBox="1"/>
          <p:nvPr/>
        </p:nvSpPr>
        <p:spPr>
          <a:xfrm>
            <a:off x="398577" y="2860595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Usuario de planta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352CE36-9424-4B41-B58E-DD67464CE771}"/>
              </a:ext>
            </a:extLst>
          </p:cNvPr>
          <p:cNvSpPr txBox="1"/>
          <p:nvPr/>
        </p:nvSpPr>
        <p:spPr>
          <a:xfrm>
            <a:off x="2134190" y="2937336"/>
            <a:ext cx="1383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Agente del Call Center</a:t>
            </a:r>
          </a:p>
        </p:txBody>
      </p:sp>
      <p:sp>
        <p:nvSpPr>
          <p:cNvPr id="19" name="Flecha: a la izquierda y derecha 18">
            <a:extLst>
              <a:ext uri="{FF2B5EF4-FFF2-40B4-BE49-F238E27FC236}">
                <a16:creationId xmlns:a16="http://schemas.microsoft.com/office/drawing/2014/main" id="{04148E80-2F18-4ABF-AB2D-2F044DD1FD56}"/>
              </a:ext>
            </a:extLst>
          </p:cNvPr>
          <p:cNvSpPr/>
          <p:nvPr/>
        </p:nvSpPr>
        <p:spPr>
          <a:xfrm rot="5400000">
            <a:off x="2319471" y="3879588"/>
            <a:ext cx="1013176" cy="436517"/>
          </a:xfrm>
          <a:prstGeom prst="leftRightArrow">
            <a:avLst>
              <a:gd name="adj1" fmla="val 34091"/>
              <a:gd name="adj2" fmla="val 52652"/>
            </a:avLst>
          </a:prstGeom>
          <a:solidFill>
            <a:srgbClr val="0046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pic>
        <p:nvPicPr>
          <p:cNvPr id="20" name="Gráfico 19" descr="Herramientas">
            <a:extLst>
              <a:ext uri="{FF2B5EF4-FFF2-40B4-BE49-F238E27FC236}">
                <a16:creationId xmlns:a16="http://schemas.microsoft.com/office/drawing/2014/main" id="{430EC0FF-EC5B-4BC9-93C1-C7BF29831D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2598" y="5054305"/>
            <a:ext cx="426775" cy="426775"/>
          </a:xfrm>
          <a:prstGeom prst="rect">
            <a:avLst/>
          </a:prstGeom>
        </p:spPr>
      </p:pic>
      <p:pic>
        <p:nvPicPr>
          <p:cNvPr id="21" name="Gráfico 20" descr="Usuario">
            <a:extLst>
              <a:ext uri="{FF2B5EF4-FFF2-40B4-BE49-F238E27FC236}">
                <a16:creationId xmlns:a16="http://schemas.microsoft.com/office/drawing/2014/main" id="{DEA1FDD9-8CEF-44B9-BB87-7B051B68EC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86000" y="4569041"/>
            <a:ext cx="1080120" cy="108012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EF5C885-820F-48B1-A84F-E6DB8B00C737}"/>
              </a:ext>
            </a:extLst>
          </p:cNvPr>
          <p:cNvSpPr txBox="1"/>
          <p:nvPr/>
        </p:nvSpPr>
        <p:spPr>
          <a:xfrm>
            <a:off x="2221850" y="546976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Tecnico de INAC</a:t>
            </a:r>
          </a:p>
        </p:txBody>
      </p:sp>
      <p:graphicFrame>
        <p:nvGraphicFramePr>
          <p:cNvPr id="25" name="Diagrama 24">
            <a:extLst>
              <a:ext uri="{FF2B5EF4-FFF2-40B4-BE49-F238E27FC236}">
                <a16:creationId xmlns:a16="http://schemas.microsoft.com/office/drawing/2014/main" id="{523C25D8-A270-43CC-B233-BAC89081CB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225731"/>
              </p:ext>
            </p:extLst>
          </p:nvPr>
        </p:nvGraphicFramePr>
        <p:xfrm>
          <a:off x="196516" y="3455585"/>
          <a:ext cx="1923400" cy="1769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6" name="Diagrama 25">
            <a:extLst>
              <a:ext uri="{FF2B5EF4-FFF2-40B4-BE49-F238E27FC236}">
                <a16:creationId xmlns:a16="http://schemas.microsoft.com/office/drawing/2014/main" id="{0D2CE4AA-959A-4955-8030-BC89D3716B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4304759"/>
              </p:ext>
            </p:extLst>
          </p:nvPr>
        </p:nvGraphicFramePr>
        <p:xfrm>
          <a:off x="3540311" y="4325535"/>
          <a:ext cx="2074976" cy="172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7" name="Diagrama 26">
            <a:extLst>
              <a:ext uri="{FF2B5EF4-FFF2-40B4-BE49-F238E27FC236}">
                <a16:creationId xmlns:a16="http://schemas.microsoft.com/office/drawing/2014/main" id="{D4CADE1D-27A5-4A4C-BBA7-511D0AB531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7059665"/>
              </p:ext>
            </p:extLst>
          </p:nvPr>
        </p:nvGraphicFramePr>
        <p:xfrm>
          <a:off x="2557288" y="6325"/>
          <a:ext cx="2549604" cy="2332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pic>
        <p:nvPicPr>
          <p:cNvPr id="29" name="Gráfico 28" descr="Usuario">
            <a:extLst>
              <a:ext uri="{FF2B5EF4-FFF2-40B4-BE49-F238E27FC236}">
                <a16:creationId xmlns:a16="http://schemas.microsoft.com/office/drawing/2014/main" id="{C800331A-CF3A-4342-B29B-9DE4A6DBD1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29179" y="2038996"/>
            <a:ext cx="1080120" cy="1080120"/>
          </a:xfrm>
          <a:prstGeom prst="rect">
            <a:avLst/>
          </a:prstGeom>
        </p:spPr>
      </p:pic>
      <p:pic>
        <p:nvPicPr>
          <p:cNvPr id="30" name="Gráfico 29" descr="Herramientas">
            <a:extLst>
              <a:ext uri="{FF2B5EF4-FFF2-40B4-BE49-F238E27FC236}">
                <a16:creationId xmlns:a16="http://schemas.microsoft.com/office/drawing/2014/main" id="{070804FD-01C3-48B4-B89C-D04A978C8E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9299" y="2556699"/>
            <a:ext cx="426775" cy="426775"/>
          </a:xfrm>
          <a:prstGeom prst="rect">
            <a:avLst/>
          </a:prstGeom>
        </p:spPr>
      </p:pic>
      <p:sp>
        <p:nvSpPr>
          <p:cNvPr id="34" name="Flecha: a la izquierda y derecha 33">
            <a:extLst>
              <a:ext uri="{FF2B5EF4-FFF2-40B4-BE49-F238E27FC236}">
                <a16:creationId xmlns:a16="http://schemas.microsoft.com/office/drawing/2014/main" id="{7E651D38-63D1-4C91-8A8B-D36E49676E39}"/>
              </a:ext>
            </a:extLst>
          </p:cNvPr>
          <p:cNvSpPr/>
          <p:nvPr/>
        </p:nvSpPr>
        <p:spPr>
          <a:xfrm rot="8761388">
            <a:off x="3167428" y="3498278"/>
            <a:ext cx="2733423" cy="436517"/>
          </a:xfrm>
          <a:prstGeom prst="leftRightArrow">
            <a:avLst>
              <a:gd name="adj1" fmla="val 28813"/>
              <a:gd name="adj2" fmla="val 53100"/>
            </a:avLst>
          </a:prstGeom>
          <a:solidFill>
            <a:srgbClr val="0046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CC3A2E7-264D-4A88-932B-8103F85C3BED}"/>
              </a:ext>
            </a:extLst>
          </p:cNvPr>
          <p:cNvSpPr txBox="1"/>
          <p:nvPr/>
        </p:nvSpPr>
        <p:spPr>
          <a:xfrm>
            <a:off x="5577172" y="2956471"/>
            <a:ext cx="1371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Tecnico del Proveedor</a:t>
            </a:r>
          </a:p>
        </p:txBody>
      </p:sp>
      <p:graphicFrame>
        <p:nvGraphicFramePr>
          <p:cNvPr id="36" name="Diagrama 35">
            <a:extLst>
              <a:ext uri="{FF2B5EF4-FFF2-40B4-BE49-F238E27FC236}">
                <a16:creationId xmlns:a16="http://schemas.microsoft.com/office/drawing/2014/main" id="{24671935-E6F5-4C23-A21D-A79BDB72A7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788965"/>
              </p:ext>
            </p:extLst>
          </p:nvPr>
        </p:nvGraphicFramePr>
        <p:xfrm>
          <a:off x="7230779" y="1419968"/>
          <a:ext cx="1712536" cy="1703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5" r:lo="rId26" r:qs="rId27" r:cs="rId28"/>
          </a:graphicData>
        </a:graphic>
      </p:graphicFrame>
      <p:pic>
        <p:nvPicPr>
          <p:cNvPr id="37" name="Gráfico 36" descr="Usuario">
            <a:extLst>
              <a:ext uri="{FF2B5EF4-FFF2-40B4-BE49-F238E27FC236}">
                <a16:creationId xmlns:a16="http://schemas.microsoft.com/office/drawing/2014/main" id="{339D29EE-2BD9-49B5-9205-3AA9A823BB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30779" y="3731901"/>
            <a:ext cx="1080120" cy="108012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0627D5F3-2D79-4760-A5E3-99C799A4CEA3}"/>
              </a:ext>
            </a:extLst>
          </p:cNvPr>
          <p:cNvSpPr txBox="1"/>
          <p:nvPr/>
        </p:nvSpPr>
        <p:spPr>
          <a:xfrm>
            <a:off x="6934243" y="4725831"/>
            <a:ext cx="171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Proveedor de insumos e infraestructura</a:t>
            </a:r>
          </a:p>
        </p:txBody>
      </p:sp>
      <p:pic>
        <p:nvPicPr>
          <p:cNvPr id="53" name="3 Imagen">
            <a:extLst>
              <a:ext uri="{FF2B5EF4-FFF2-40B4-BE49-F238E27FC236}">
                <a16:creationId xmlns:a16="http://schemas.microsoft.com/office/drawing/2014/main" id="{A2AB10C2-7186-4D65-B3F6-D35A2795976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sp>
        <p:nvSpPr>
          <p:cNvPr id="54" name="Flecha: a la izquierda y derecha 53">
            <a:extLst>
              <a:ext uri="{FF2B5EF4-FFF2-40B4-BE49-F238E27FC236}">
                <a16:creationId xmlns:a16="http://schemas.microsoft.com/office/drawing/2014/main" id="{95D20A58-DA8A-4252-92DE-1FCBCFD5A27F}"/>
              </a:ext>
            </a:extLst>
          </p:cNvPr>
          <p:cNvSpPr/>
          <p:nvPr/>
        </p:nvSpPr>
        <p:spPr>
          <a:xfrm>
            <a:off x="3856771" y="2385325"/>
            <a:ext cx="1013176" cy="436517"/>
          </a:xfrm>
          <a:prstGeom prst="leftRightArrow">
            <a:avLst>
              <a:gd name="adj1" fmla="val 34091"/>
              <a:gd name="adj2" fmla="val 47348"/>
            </a:avLst>
          </a:prstGeom>
          <a:solidFill>
            <a:srgbClr val="0046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28BFBA8F-86B5-4A94-8729-5DEFF3741E24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5615287" y="4741713"/>
            <a:ext cx="1475932" cy="44578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D7BEADD7-4162-4CD8-82C5-4C01EA4FB4FB}"/>
              </a:ext>
            </a:extLst>
          </p:cNvPr>
          <p:cNvCxnSpPr>
            <a:cxnSpLocks/>
          </p:cNvCxnSpPr>
          <p:nvPr/>
        </p:nvCxnSpPr>
        <p:spPr>
          <a:xfrm flipH="1" flipV="1">
            <a:off x="6431971" y="3601097"/>
            <a:ext cx="659248" cy="81664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4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 Imagen">
            <a:extLst>
              <a:ext uri="{FF2B5EF4-FFF2-40B4-BE49-F238E27FC236}">
                <a16:creationId xmlns:a16="http://schemas.microsoft.com/office/drawing/2014/main" id="{E89307FE-26AE-483D-98FB-6CE15B60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3FC02F1E-CDE5-479D-BED2-2BBFA5AB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2C60C287-F098-442D-9E66-C70D56E03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CE8E2D99-0D60-4D3D-BA40-95A67D6562EC}"/>
              </a:ext>
            </a:extLst>
          </p:cNvPr>
          <p:cNvSpPr txBox="1">
            <a:spLocks/>
          </p:cNvSpPr>
          <p:nvPr/>
        </p:nvSpPr>
        <p:spPr>
          <a:xfrm>
            <a:off x="539552" y="884966"/>
            <a:ext cx="8229600" cy="630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Esquema de recepción de solicitudes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0F80006-464A-4EA0-90CF-D02FD9674A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3218535"/>
              </p:ext>
            </p:extLst>
          </p:nvPr>
        </p:nvGraphicFramePr>
        <p:xfrm>
          <a:off x="913420" y="1485215"/>
          <a:ext cx="7317160" cy="4552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313585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 Imagen">
            <a:extLst>
              <a:ext uri="{FF2B5EF4-FFF2-40B4-BE49-F238E27FC236}">
                <a16:creationId xmlns:a16="http://schemas.microsoft.com/office/drawing/2014/main" id="{E89307FE-26AE-483D-98FB-6CE15B60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3FC02F1E-CDE5-479D-BED2-2BBFA5AB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2C60C287-F098-442D-9E66-C70D56E03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A0E3500-22BC-4B7F-8CC1-63F0CD6778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809417"/>
              </p:ext>
            </p:extLst>
          </p:nvPr>
        </p:nvGraphicFramePr>
        <p:xfrm>
          <a:off x="457200" y="1508197"/>
          <a:ext cx="8229600" cy="4225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ítulo 1">
            <a:extLst>
              <a:ext uri="{FF2B5EF4-FFF2-40B4-BE49-F238E27FC236}">
                <a16:creationId xmlns:a16="http://schemas.microsoft.com/office/drawing/2014/main" id="{4EAD0AFB-C7E0-4AFB-9DF5-C7B2B8CFF8B1}"/>
              </a:ext>
            </a:extLst>
          </p:cNvPr>
          <p:cNvSpPr txBox="1">
            <a:spLocks/>
          </p:cNvSpPr>
          <p:nvPr/>
        </p:nvSpPr>
        <p:spPr>
          <a:xfrm>
            <a:off x="457200" y="961740"/>
            <a:ext cx="8229600" cy="54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Esquema de recepción de solicitudes</a:t>
            </a:r>
          </a:p>
        </p:txBody>
      </p:sp>
    </p:spTree>
    <p:extLst>
      <p:ext uri="{BB962C8B-B14F-4D97-AF65-F5344CB8AC3E}">
        <p14:creationId xmlns:p14="http://schemas.microsoft.com/office/powerpoint/2010/main" val="2333527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 Imagen">
            <a:extLst>
              <a:ext uri="{FF2B5EF4-FFF2-40B4-BE49-F238E27FC236}">
                <a16:creationId xmlns:a16="http://schemas.microsoft.com/office/drawing/2014/main" id="{E89307FE-26AE-483D-98FB-6CE15B60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3FC02F1E-CDE5-479D-BED2-2BBFA5AB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2C60C287-F098-442D-9E66-C70D56E03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4EAD0AFB-C7E0-4AFB-9DF5-C7B2B8CFF8B1}"/>
              </a:ext>
            </a:extLst>
          </p:cNvPr>
          <p:cNvSpPr txBox="1">
            <a:spLocks/>
          </p:cNvSpPr>
          <p:nvPr/>
        </p:nvSpPr>
        <p:spPr>
          <a:xfrm>
            <a:off x="457200" y="961740"/>
            <a:ext cx="8229600" cy="54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Esquema de recepción de solicitudes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8608FDC-69B5-4CC7-81A6-0D8E4892ED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3148305"/>
              </p:ext>
            </p:extLst>
          </p:nvPr>
        </p:nvGraphicFramePr>
        <p:xfrm>
          <a:off x="457200" y="1508196"/>
          <a:ext cx="8363272" cy="475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7816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 Imagen">
            <a:extLst>
              <a:ext uri="{FF2B5EF4-FFF2-40B4-BE49-F238E27FC236}">
                <a16:creationId xmlns:a16="http://schemas.microsoft.com/office/drawing/2014/main" id="{E89307FE-26AE-483D-98FB-6CE15B60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3FC02F1E-CDE5-479D-BED2-2BBFA5AB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2C60C287-F098-442D-9E66-C70D56E03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4EAD0AFB-C7E0-4AFB-9DF5-C7B2B8CFF8B1}"/>
              </a:ext>
            </a:extLst>
          </p:cNvPr>
          <p:cNvSpPr txBox="1">
            <a:spLocks/>
          </p:cNvSpPr>
          <p:nvPr/>
        </p:nvSpPr>
        <p:spPr>
          <a:xfrm>
            <a:off x="457200" y="961740"/>
            <a:ext cx="8229600" cy="54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Esquema de recepción de solicitudes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2B40B816-BADD-4077-B097-EAE505C5B8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9320662"/>
              </p:ext>
            </p:extLst>
          </p:nvPr>
        </p:nvGraphicFramePr>
        <p:xfrm>
          <a:off x="179512" y="1772817"/>
          <a:ext cx="8507288" cy="4334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6933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 Imagen">
            <a:extLst>
              <a:ext uri="{FF2B5EF4-FFF2-40B4-BE49-F238E27FC236}">
                <a16:creationId xmlns:a16="http://schemas.microsoft.com/office/drawing/2014/main" id="{E89307FE-26AE-483D-98FB-6CE15B60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6784"/>
            <a:ext cx="9144000" cy="591216"/>
          </a:xfrm>
          <a:prstGeom prst="rect">
            <a:avLst/>
          </a:prstGeom>
        </p:spPr>
      </p:pic>
      <p:pic>
        <p:nvPicPr>
          <p:cNvPr id="4" name="5 Imagen">
            <a:extLst>
              <a:ext uri="{FF2B5EF4-FFF2-40B4-BE49-F238E27FC236}">
                <a16:creationId xmlns:a16="http://schemas.microsoft.com/office/drawing/2014/main" id="{3FC02F1E-CDE5-479D-BED2-2BBFA5ABD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" y="53595"/>
            <a:ext cx="2170698" cy="854795"/>
          </a:xfrm>
          <a:prstGeom prst="rect">
            <a:avLst/>
          </a:prstGeom>
        </p:spPr>
      </p:pic>
      <p:pic>
        <p:nvPicPr>
          <p:cNvPr id="7" name="8 Imagen">
            <a:extLst>
              <a:ext uri="{FF2B5EF4-FFF2-40B4-BE49-F238E27FC236}">
                <a16:creationId xmlns:a16="http://schemas.microsoft.com/office/drawing/2014/main" id="{2C60C287-F098-442D-9E66-C70D56E03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19" y="19936"/>
            <a:ext cx="1474381" cy="778796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4EAD0AFB-C7E0-4AFB-9DF5-C7B2B8CFF8B1}"/>
              </a:ext>
            </a:extLst>
          </p:cNvPr>
          <p:cNvSpPr txBox="1">
            <a:spLocks/>
          </p:cNvSpPr>
          <p:nvPr/>
        </p:nvSpPr>
        <p:spPr>
          <a:xfrm>
            <a:off x="457200" y="961740"/>
            <a:ext cx="8229600" cy="54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Esquema de recepción de solicitudes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D763DC1-7258-4CC1-BD7C-EA2FF6FA64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842876"/>
              </p:ext>
            </p:extLst>
          </p:nvPr>
        </p:nvGraphicFramePr>
        <p:xfrm>
          <a:off x="323528" y="1671204"/>
          <a:ext cx="8363272" cy="446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68806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tras en madera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Letras en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etras en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TM03090434[[fn=Madera]]</Template>
  <TotalTime>556</TotalTime>
  <Words>957</Words>
  <Application>Microsoft Office PowerPoint</Application>
  <PresentationFormat>Presentación en pantalla (4:3)</PresentationFormat>
  <Paragraphs>86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Malgun Gothic</vt:lpstr>
      <vt:lpstr>Malgun Gothic Semilight</vt:lpstr>
      <vt:lpstr>Arial</vt:lpstr>
      <vt:lpstr>Calibri</vt:lpstr>
      <vt:lpstr>Rockwell</vt:lpstr>
      <vt:lpstr>Rockwell Condensed</vt:lpstr>
      <vt:lpstr>Wingdings</vt:lpstr>
      <vt:lpstr>Letras en madera</vt:lpstr>
      <vt:lpstr>Presentación de PowerPoint</vt:lpstr>
      <vt:lpstr>Qué es el Servicio de Call Center de INAC </vt:lpstr>
      <vt:lpstr>Objetivos del Call Center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bluna</dc:creator>
  <cp:lastModifiedBy>Victoria</cp:lastModifiedBy>
  <cp:revision>48</cp:revision>
  <dcterms:created xsi:type="dcterms:W3CDTF">2018-05-24T12:47:34Z</dcterms:created>
  <dcterms:modified xsi:type="dcterms:W3CDTF">2018-09-11T19:59:33Z</dcterms:modified>
</cp:coreProperties>
</file>