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7" r:id="rId2"/>
  </p:sldIdLst>
  <p:sldSz cx="9753600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876" y="-24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1B6E84-1501-4344-96CD-C6C50453259E}" type="doc">
      <dgm:prSet loTypeId="urn:microsoft.com/office/officeart/2005/8/layout/radial6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UY"/>
        </a:p>
      </dgm:t>
    </dgm:pt>
    <dgm:pt modelId="{FDD0F054-F67E-4E0E-9796-05EF739AB9C9}">
      <dgm:prSet phldrT="[Texto]"/>
      <dgm:spPr>
        <a:solidFill>
          <a:schemeClr val="bg1"/>
        </a:solidFill>
      </dgm:spPr>
      <dgm:t>
        <a:bodyPr/>
        <a:lstStyle/>
        <a:p>
          <a:r>
            <a:rPr lang="es-UY" dirty="0"/>
            <a:t>  </a:t>
          </a:r>
        </a:p>
      </dgm:t>
    </dgm:pt>
    <dgm:pt modelId="{6862CC30-1E34-4190-ACAE-57B11EE5B6E5}" type="parTrans" cxnId="{D143135C-F2EB-42B7-B8E2-870C9E1A8441}">
      <dgm:prSet/>
      <dgm:spPr/>
      <dgm:t>
        <a:bodyPr/>
        <a:lstStyle/>
        <a:p>
          <a:endParaRPr lang="es-UY"/>
        </a:p>
      </dgm:t>
    </dgm:pt>
    <dgm:pt modelId="{82C999E4-1ACA-4DBC-9511-77F4A6AE6F8A}" type="sibTrans" cxnId="{D143135C-F2EB-42B7-B8E2-870C9E1A8441}">
      <dgm:prSet/>
      <dgm:spPr/>
      <dgm:t>
        <a:bodyPr/>
        <a:lstStyle/>
        <a:p>
          <a:endParaRPr lang="es-UY"/>
        </a:p>
      </dgm:t>
    </dgm:pt>
    <dgm:pt modelId="{4ED799C3-5F17-4B3D-9122-3B45A432C497}">
      <dgm:prSet phldrT="[Texto]"/>
      <dgm:spPr>
        <a:solidFill>
          <a:schemeClr val="bg1"/>
        </a:solidFill>
        <a:ln>
          <a:noFill/>
        </a:ln>
      </dgm:spPr>
      <dgm:t>
        <a:bodyPr/>
        <a:lstStyle/>
        <a:p>
          <a:r>
            <a:rPr lang="es-UY" dirty="0"/>
            <a:t> </a:t>
          </a:r>
        </a:p>
      </dgm:t>
    </dgm:pt>
    <dgm:pt modelId="{BB02714D-B4D6-44F9-B901-F5CBA45BB00F}" type="parTrans" cxnId="{A6406DF8-4FAE-4B79-8E8D-61B6BD8BB89C}">
      <dgm:prSet/>
      <dgm:spPr/>
      <dgm:t>
        <a:bodyPr/>
        <a:lstStyle/>
        <a:p>
          <a:endParaRPr lang="es-UY"/>
        </a:p>
      </dgm:t>
    </dgm:pt>
    <dgm:pt modelId="{60B6E34F-E42C-4D77-A4E1-676617834B63}" type="sibTrans" cxnId="{A6406DF8-4FAE-4B79-8E8D-61B6BD8BB89C}">
      <dgm:prSet/>
      <dgm:spPr/>
      <dgm:t>
        <a:bodyPr/>
        <a:lstStyle/>
        <a:p>
          <a:endParaRPr lang="es-UY"/>
        </a:p>
      </dgm:t>
    </dgm:pt>
    <dgm:pt modelId="{E532FD2F-EDB8-479D-8433-F8A44BD6221C}">
      <dgm:prSet phldrT="[Texto]"/>
      <dgm:spPr>
        <a:solidFill>
          <a:schemeClr val="bg1"/>
        </a:solidFill>
        <a:ln>
          <a:noFill/>
        </a:ln>
      </dgm:spPr>
      <dgm:t>
        <a:bodyPr/>
        <a:lstStyle/>
        <a:p>
          <a:r>
            <a:rPr lang="es-UY" dirty="0"/>
            <a:t> </a:t>
          </a:r>
        </a:p>
      </dgm:t>
    </dgm:pt>
    <dgm:pt modelId="{0A056FC7-1507-484D-B405-7583CEEE84BD}" type="parTrans" cxnId="{050F0A9B-22BB-4CAC-A655-9AEA8D2848C5}">
      <dgm:prSet/>
      <dgm:spPr/>
      <dgm:t>
        <a:bodyPr/>
        <a:lstStyle/>
        <a:p>
          <a:endParaRPr lang="es-UY"/>
        </a:p>
      </dgm:t>
    </dgm:pt>
    <dgm:pt modelId="{97867A3E-1BFF-4E75-8538-C655778D0B1A}" type="sibTrans" cxnId="{050F0A9B-22BB-4CAC-A655-9AEA8D2848C5}">
      <dgm:prSet/>
      <dgm:spPr/>
      <dgm:t>
        <a:bodyPr/>
        <a:lstStyle/>
        <a:p>
          <a:endParaRPr lang="es-UY"/>
        </a:p>
      </dgm:t>
    </dgm:pt>
    <dgm:pt modelId="{F441F8AB-F29D-4CE2-8B24-D7C195E1F52A}">
      <dgm:prSet phldrT="[Texto]"/>
      <dgm:spPr>
        <a:solidFill>
          <a:schemeClr val="bg1"/>
        </a:solidFill>
        <a:ln>
          <a:noFill/>
        </a:ln>
      </dgm:spPr>
      <dgm:t>
        <a:bodyPr/>
        <a:lstStyle/>
        <a:p>
          <a:r>
            <a:rPr lang="es-UY" dirty="0"/>
            <a:t> </a:t>
          </a:r>
        </a:p>
      </dgm:t>
    </dgm:pt>
    <dgm:pt modelId="{CF456632-3C2D-4531-8DA0-3C90BBC2690E}" type="parTrans" cxnId="{B88E5489-43F4-4E26-A58D-153DD0188539}">
      <dgm:prSet/>
      <dgm:spPr/>
      <dgm:t>
        <a:bodyPr/>
        <a:lstStyle/>
        <a:p>
          <a:endParaRPr lang="es-UY"/>
        </a:p>
      </dgm:t>
    </dgm:pt>
    <dgm:pt modelId="{ADC7A563-5282-47CE-9496-5E5B735DE95F}" type="sibTrans" cxnId="{B88E5489-43F4-4E26-A58D-153DD0188539}">
      <dgm:prSet/>
      <dgm:spPr/>
      <dgm:t>
        <a:bodyPr/>
        <a:lstStyle/>
        <a:p>
          <a:endParaRPr lang="es-UY"/>
        </a:p>
      </dgm:t>
    </dgm:pt>
    <dgm:pt modelId="{9A75A823-FB06-4AC5-B897-7CA0F3F13457}">
      <dgm:prSet phldrT="[Texto]"/>
      <dgm:spPr>
        <a:solidFill>
          <a:schemeClr val="bg1"/>
        </a:solidFill>
        <a:ln>
          <a:noFill/>
        </a:ln>
      </dgm:spPr>
      <dgm:t>
        <a:bodyPr/>
        <a:lstStyle/>
        <a:p>
          <a:r>
            <a:rPr lang="es-UY" dirty="0"/>
            <a:t> </a:t>
          </a:r>
        </a:p>
      </dgm:t>
    </dgm:pt>
    <dgm:pt modelId="{77B74D3F-EF85-422E-B9AD-67DF046541C8}" type="parTrans" cxnId="{F77C93DC-4DE4-4850-92EE-6800EB512D12}">
      <dgm:prSet/>
      <dgm:spPr/>
      <dgm:t>
        <a:bodyPr/>
        <a:lstStyle/>
        <a:p>
          <a:endParaRPr lang="es-UY"/>
        </a:p>
      </dgm:t>
    </dgm:pt>
    <dgm:pt modelId="{C0F831BD-AC5C-4DEC-8814-65C76440C3E4}" type="sibTrans" cxnId="{F77C93DC-4DE4-4850-92EE-6800EB512D12}">
      <dgm:prSet/>
      <dgm:spPr/>
      <dgm:t>
        <a:bodyPr/>
        <a:lstStyle/>
        <a:p>
          <a:endParaRPr lang="es-UY"/>
        </a:p>
      </dgm:t>
    </dgm:pt>
    <dgm:pt modelId="{F092A327-D884-421F-B4D5-0493F4E7170B}">
      <dgm:prSet/>
      <dgm:spPr>
        <a:solidFill>
          <a:schemeClr val="bg1"/>
        </a:solidFill>
        <a:ln>
          <a:noFill/>
        </a:ln>
      </dgm:spPr>
      <dgm:t>
        <a:bodyPr/>
        <a:lstStyle/>
        <a:p>
          <a:endParaRPr lang="es-UY"/>
        </a:p>
      </dgm:t>
    </dgm:pt>
    <dgm:pt modelId="{C4660A0E-74CB-4E79-8116-AC56D29642FB}" type="parTrans" cxnId="{245DBEEC-D1A7-4081-B11B-870B8E6D8AAB}">
      <dgm:prSet/>
      <dgm:spPr/>
      <dgm:t>
        <a:bodyPr/>
        <a:lstStyle/>
        <a:p>
          <a:endParaRPr lang="es-UY"/>
        </a:p>
      </dgm:t>
    </dgm:pt>
    <dgm:pt modelId="{A9C94EE3-9ED6-4CB8-999C-FC39703AD91E}" type="sibTrans" cxnId="{245DBEEC-D1A7-4081-B11B-870B8E6D8AAB}">
      <dgm:prSet/>
      <dgm:spPr/>
      <dgm:t>
        <a:bodyPr/>
        <a:lstStyle/>
        <a:p>
          <a:endParaRPr lang="es-UY"/>
        </a:p>
      </dgm:t>
    </dgm:pt>
    <dgm:pt modelId="{CB08BEF0-9230-450E-999B-B419ECD80DE8}" type="pres">
      <dgm:prSet presAssocID="{371B6E84-1501-4344-96CD-C6C50453259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BF4587C-C42B-4DBF-9529-195738A307BF}" type="pres">
      <dgm:prSet presAssocID="{FDD0F054-F67E-4E0E-9796-05EF739AB9C9}" presName="centerShape" presStyleLbl="node0" presStyleIdx="0" presStyleCnt="1"/>
      <dgm:spPr/>
    </dgm:pt>
    <dgm:pt modelId="{6C77B481-DD8A-4A41-A12A-1BDBED1B1A33}" type="pres">
      <dgm:prSet presAssocID="{4ED799C3-5F17-4B3D-9122-3B45A432C497}" presName="node" presStyleLbl="node1" presStyleIdx="0" presStyleCnt="5">
        <dgm:presLayoutVars>
          <dgm:bulletEnabled val="1"/>
        </dgm:presLayoutVars>
      </dgm:prSet>
      <dgm:spPr/>
    </dgm:pt>
    <dgm:pt modelId="{33A8A155-AFC0-4572-A8DE-41C1D1F65A7B}" type="pres">
      <dgm:prSet presAssocID="{4ED799C3-5F17-4B3D-9122-3B45A432C497}" presName="dummy" presStyleCnt="0"/>
      <dgm:spPr/>
    </dgm:pt>
    <dgm:pt modelId="{2278F060-1A6C-4FE0-8B51-D18306BC655A}" type="pres">
      <dgm:prSet presAssocID="{60B6E34F-E42C-4D77-A4E1-676617834B63}" presName="sibTrans" presStyleLbl="sibTrans2D1" presStyleIdx="0" presStyleCnt="5"/>
      <dgm:spPr/>
    </dgm:pt>
    <dgm:pt modelId="{2E02AB3E-135B-4B5A-A1D0-152EFA4F64C6}" type="pres">
      <dgm:prSet presAssocID="{E532FD2F-EDB8-479D-8433-F8A44BD6221C}" presName="node" presStyleLbl="node1" presStyleIdx="1" presStyleCnt="5">
        <dgm:presLayoutVars>
          <dgm:bulletEnabled val="1"/>
        </dgm:presLayoutVars>
      </dgm:prSet>
      <dgm:spPr/>
    </dgm:pt>
    <dgm:pt modelId="{5925A99A-54AD-49D3-906F-FA3A177D1156}" type="pres">
      <dgm:prSet presAssocID="{E532FD2F-EDB8-479D-8433-F8A44BD6221C}" presName="dummy" presStyleCnt="0"/>
      <dgm:spPr/>
    </dgm:pt>
    <dgm:pt modelId="{7341C505-E148-4E85-A422-6BF4B9C4A044}" type="pres">
      <dgm:prSet presAssocID="{97867A3E-1BFF-4E75-8538-C655778D0B1A}" presName="sibTrans" presStyleLbl="sibTrans2D1" presStyleIdx="1" presStyleCnt="5"/>
      <dgm:spPr/>
    </dgm:pt>
    <dgm:pt modelId="{BEA03ABF-5BB0-4E64-9AB6-3DA8C60BC67C}" type="pres">
      <dgm:prSet presAssocID="{F092A327-D884-421F-B4D5-0493F4E7170B}" presName="node" presStyleLbl="node1" presStyleIdx="2" presStyleCnt="5">
        <dgm:presLayoutVars>
          <dgm:bulletEnabled val="1"/>
        </dgm:presLayoutVars>
      </dgm:prSet>
      <dgm:spPr/>
    </dgm:pt>
    <dgm:pt modelId="{EC56D96B-7D05-499E-A696-5661B90C5798}" type="pres">
      <dgm:prSet presAssocID="{F092A327-D884-421F-B4D5-0493F4E7170B}" presName="dummy" presStyleCnt="0"/>
      <dgm:spPr/>
    </dgm:pt>
    <dgm:pt modelId="{DB057D46-BE2D-4D8C-ADEB-0383BC3537C5}" type="pres">
      <dgm:prSet presAssocID="{A9C94EE3-9ED6-4CB8-999C-FC39703AD91E}" presName="sibTrans" presStyleLbl="sibTrans2D1" presStyleIdx="2" presStyleCnt="5"/>
      <dgm:spPr/>
    </dgm:pt>
    <dgm:pt modelId="{4FD894FB-9B6B-4A98-B1EB-B700DEA539ED}" type="pres">
      <dgm:prSet presAssocID="{F441F8AB-F29D-4CE2-8B24-D7C195E1F52A}" presName="node" presStyleLbl="node1" presStyleIdx="3" presStyleCnt="5">
        <dgm:presLayoutVars>
          <dgm:bulletEnabled val="1"/>
        </dgm:presLayoutVars>
      </dgm:prSet>
      <dgm:spPr/>
    </dgm:pt>
    <dgm:pt modelId="{92AA4F96-736F-4A99-9EAC-9B10AB47C8D4}" type="pres">
      <dgm:prSet presAssocID="{F441F8AB-F29D-4CE2-8B24-D7C195E1F52A}" presName="dummy" presStyleCnt="0"/>
      <dgm:spPr/>
    </dgm:pt>
    <dgm:pt modelId="{C7E040F7-375C-4B36-953F-21076E0F19CC}" type="pres">
      <dgm:prSet presAssocID="{ADC7A563-5282-47CE-9496-5E5B735DE95F}" presName="sibTrans" presStyleLbl="sibTrans2D1" presStyleIdx="3" presStyleCnt="5"/>
      <dgm:spPr/>
    </dgm:pt>
    <dgm:pt modelId="{F8A4E9CB-132A-4577-81AF-82211EA1B833}" type="pres">
      <dgm:prSet presAssocID="{9A75A823-FB06-4AC5-B897-7CA0F3F13457}" presName="node" presStyleLbl="node1" presStyleIdx="4" presStyleCnt="5">
        <dgm:presLayoutVars>
          <dgm:bulletEnabled val="1"/>
        </dgm:presLayoutVars>
      </dgm:prSet>
      <dgm:spPr/>
    </dgm:pt>
    <dgm:pt modelId="{385C8151-AF40-442A-AF52-13F50C35DD54}" type="pres">
      <dgm:prSet presAssocID="{9A75A823-FB06-4AC5-B897-7CA0F3F13457}" presName="dummy" presStyleCnt="0"/>
      <dgm:spPr/>
    </dgm:pt>
    <dgm:pt modelId="{0F663186-7FD1-46AB-AFB5-0898DACD5AED}" type="pres">
      <dgm:prSet presAssocID="{C0F831BD-AC5C-4DEC-8814-65C76440C3E4}" presName="sibTrans" presStyleLbl="sibTrans2D1" presStyleIdx="4" presStyleCnt="5"/>
      <dgm:spPr/>
    </dgm:pt>
  </dgm:ptLst>
  <dgm:cxnLst>
    <dgm:cxn modelId="{2CAA2504-8A74-45D7-BE5F-2CE1150890F2}" type="presOf" srcId="{FDD0F054-F67E-4E0E-9796-05EF739AB9C9}" destId="{ABF4587C-C42B-4DBF-9529-195738A307BF}" srcOrd="0" destOrd="0" presId="urn:microsoft.com/office/officeart/2005/8/layout/radial6"/>
    <dgm:cxn modelId="{0AE42517-2052-4345-B965-EC7043B1A95B}" type="presOf" srcId="{F092A327-D884-421F-B4D5-0493F4E7170B}" destId="{BEA03ABF-5BB0-4E64-9AB6-3DA8C60BC67C}" srcOrd="0" destOrd="0" presId="urn:microsoft.com/office/officeart/2005/8/layout/radial6"/>
    <dgm:cxn modelId="{1E735324-B2AD-43F7-8318-0E05D4EBFEE5}" type="presOf" srcId="{371B6E84-1501-4344-96CD-C6C50453259E}" destId="{CB08BEF0-9230-450E-999B-B419ECD80DE8}" srcOrd="0" destOrd="0" presId="urn:microsoft.com/office/officeart/2005/8/layout/radial6"/>
    <dgm:cxn modelId="{02D64733-7701-4CEA-BA5F-4D262F499134}" type="presOf" srcId="{ADC7A563-5282-47CE-9496-5E5B735DE95F}" destId="{C7E040F7-375C-4B36-953F-21076E0F19CC}" srcOrd="0" destOrd="0" presId="urn:microsoft.com/office/officeart/2005/8/layout/radial6"/>
    <dgm:cxn modelId="{D143135C-F2EB-42B7-B8E2-870C9E1A8441}" srcId="{371B6E84-1501-4344-96CD-C6C50453259E}" destId="{FDD0F054-F67E-4E0E-9796-05EF739AB9C9}" srcOrd="0" destOrd="0" parTransId="{6862CC30-1E34-4190-ACAE-57B11EE5B6E5}" sibTransId="{82C999E4-1ACA-4DBC-9511-77F4A6AE6F8A}"/>
    <dgm:cxn modelId="{6C74C447-7604-45B6-BF5B-62EE0B84845C}" type="presOf" srcId="{97867A3E-1BFF-4E75-8538-C655778D0B1A}" destId="{7341C505-E148-4E85-A422-6BF4B9C4A044}" srcOrd="0" destOrd="0" presId="urn:microsoft.com/office/officeart/2005/8/layout/radial6"/>
    <dgm:cxn modelId="{1B809370-D2FB-4C47-AE7D-A5635A3AD7D7}" type="presOf" srcId="{F441F8AB-F29D-4CE2-8B24-D7C195E1F52A}" destId="{4FD894FB-9B6B-4A98-B1EB-B700DEA539ED}" srcOrd="0" destOrd="0" presId="urn:microsoft.com/office/officeart/2005/8/layout/radial6"/>
    <dgm:cxn modelId="{B88E5489-43F4-4E26-A58D-153DD0188539}" srcId="{FDD0F054-F67E-4E0E-9796-05EF739AB9C9}" destId="{F441F8AB-F29D-4CE2-8B24-D7C195E1F52A}" srcOrd="3" destOrd="0" parTransId="{CF456632-3C2D-4531-8DA0-3C90BBC2690E}" sibTransId="{ADC7A563-5282-47CE-9496-5E5B735DE95F}"/>
    <dgm:cxn modelId="{050F0A9B-22BB-4CAC-A655-9AEA8D2848C5}" srcId="{FDD0F054-F67E-4E0E-9796-05EF739AB9C9}" destId="{E532FD2F-EDB8-479D-8433-F8A44BD6221C}" srcOrd="1" destOrd="0" parTransId="{0A056FC7-1507-484D-B405-7583CEEE84BD}" sibTransId="{97867A3E-1BFF-4E75-8538-C655778D0B1A}"/>
    <dgm:cxn modelId="{D2C410A5-6513-4305-9928-DEF642E6CA20}" type="presOf" srcId="{A9C94EE3-9ED6-4CB8-999C-FC39703AD91E}" destId="{DB057D46-BE2D-4D8C-ADEB-0383BC3537C5}" srcOrd="0" destOrd="0" presId="urn:microsoft.com/office/officeart/2005/8/layout/radial6"/>
    <dgm:cxn modelId="{6B5454B7-1A06-4CB5-B6FB-B4DD5C4C3822}" type="presOf" srcId="{C0F831BD-AC5C-4DEC-8814-65C76440C3E4}" destId="{0F663186-7FD1-46AB-AFB5-0898DACD5AED}" srcOrd="0" destOrd="0" presId="urn:microsoft.com/office/officeart/2005/8/layout/radial6"/>
    <dgm:cxn modelId="{F7C8C5CB-3F97-4ABA-B0E4-622DBFD92AD8}" type="presOf" srcId="{9A75A823-FB06-4AC5-B897-7CA0F3F13457}" destId="{F8A4E9CB-132A-4577-81AF-82211EA1B833}" srcOrd="0" destOrd="0" presId="urn:microsoft.com/office/officeart/2005/8/layout/radial6"/>
    <dgm:cxn modelId="{FA7B33D5-273F-410F-9BCF-63B482602311}" type="presOf" srcId="{E532FD2F-EDB8-479D-8433-F8A44BD6221C}" destId="{2E02AB3E-135B-4B5A-A1D0-152EFA4F64C6}" srcOrd="0" destOrd="0" presId="urn:microsoft.com/office/officeart/2005/8/layout/radial6"/>
    <dgm:cxn modelId="{740149D8-F255-49DD-BD0B-47206575C034}" type="presOf" srcId="{4ED799C3-5F17-4B3D-9122-3B45A432C497}" destId="{6C77B481-DD8A-4A41-A12A-1BDBED1B1A33}" srcOrd="0" destOrd="0" presId="urn:microsoft.com/office/officeart/2005/8/layout/radial6"/>
    <dgm:cxn modelId="{045D6ADA-6520-49E6-A4C4-B071E648905A}" type="presOf" srcId="{60B6E34F-E42C-4D77-A4E1-676617834B63}" destId="{2278F060-1A6C-4FE0-8B51-D18306BC655A}" srcOrd="0" destOrd="0" presId="urn:microsoft.com/office/officeart/2005/8/layout/radial6"/>
    <dgm:cxn modelId="{F77C93DC-4DE4-4850-92EE-6800EB512D12}" srcId="{FDD0F054-F67E-4E0E-9796-05EF739AB9C9}" destId="{9A75A823-FB06-4AC5-B897-7CA0F3F13457}" srcOrd="4" destOrd="0" parTransId="{77B74D3F-EF85-422E-B9AD-67DF046541C8}" sibTransId="{C0F831BD-AC5C-4DEC-8814-65C76440C3E4}"/>
    <dgm:cxn modelId="{245DBEEC-D1A7-4081-B11B-870B8E6D8AAB}" srcId="{FDD0F054-F67E-4E0E-9796-05EF739AB9C9}" destId="{F092A327-D884-421F-B4D5-0493F4E7170B}" srcOrd="2" destOrd="0" parTransId="{C4660A0E-74CB-4E79-8116-AC56D29642FB}" sibTransId="{A9C94EE3-9ED6-4CB8-999C-FC39703AD91E}"/>
    <dgm:cxn modelId="{A6406DF8-4FAE-4B79-8E8D-61B6BD8BB89C}" srcId="{FDD0F054-F67E-4E0E-9796-05EF739AB9C9}" destId="{4ED799C3-5F17-4B3D-9122-3B45A432C497}" srcOrd="0" destOrd="0" parTransId="{BB02714D-B4D6-44F9-B901-F5CBA45BB00F}" sibTransId="{60B6E34F-E42C-4D77-A4E1-676617834B63}"/>
    <dgm:cxn modelId="{941E2B06-A627-4DE0-A0B3-EF215D179B69}" type="presParOf" srcId="{CB08BEF0-9230-450E-999B-B419ECD80DE8}" destId="{ABF4587C-C42B-4DBF-9529-195738A307BF}" srcOrd="0" destOrd="0" presId="urn:microsoft.com/office/officeart/2005/8/layout/radial6"/>
    <dgm:cxn modelId="{F150A7A5-2147-4A4F-A144-16EE2A0E1238}" type="presParOf" srcId="{CB08BEF0-9230-450E-999B-B419ECD80DE8}" destId="{6C77B481-DD8A-4A41-A12A-1BDBED1B1A33}" srcOrd="1" destOrd="0" presId="urn:microsoft.com/office/officeart/2005/8/layout/radial6"/>
    <dgm:cxn modelId="{CA7DF510-EC33-4D67-AA6F-21BBCC26E5BA}" type="presParOf" srcId="{CB08BEF0-9230-450E-999B-B419ECD80DE8}" destId="{33A8A155-AFC0-4572-A8DE-41C1D1F65A7B}" srcOrd="2" destOrd="0" presId="urn:microsoft.com/office/officeart/2005/8/layout/radial6"/>
    <dgm:cxn modelId="{247A4250-378E-48D1-8DB4-48830BCDD66B}" type="presParOf" srcId="{CB08BEF0-9230-450E-999B-B419ECD80DE8}" destId="{2278F060-1A6C-4FE0-8B51-D18306BC655A}" srcOrd="3" destOrd="0" presId="urn:microsoft.com/office/officeart/2005/8/layout/radial6"/>
    <dgm:cxn modelId="{4E0C1783-84B7-4EC3-B5CF-8BFE919D3B06}" type="presParOf" srcId="{CB08BEF0-9230-450E-999B-B419ECD80DE8}" destId="{2E02AB3E-135B-4B5A-A1D0-152EFA4F64C6}" srcOrd="4" destOrd="0" presId="urn:microsoft.com/office/officeart/2005/8/layout/radial6"/>
    <dgm:cxn modelId="{28F9B85E-C1EC-4817-816E-43967F258C37}" type="presParOf" srcId="{CB08BEF0-9230-450E-999B-B419ECD80DE8}" destId="{5925A99A-54AD-49D3-906F-FA3A177D1156}" srcOrd="5" destOrd="0" presId="urn:microsoft.com/office/officeart/2005/8/layout/radial6"/>
    <dgm:cxn modelId="{720AA7B6-96A5-4058-810E-1A407C9FB8B3}" type="presParOf" srcId="{CB08BEF0-9230-450E-999B-B419ECD80DE8}" destId="{7341C505-E148-4E85-A422-6BF4B9C4A044}" srcOrd="6" destOrd="0" presId="urn:microsoft.com/office/officeart/2005/8/layout/radial6"/>
    <dgm:cxn modelId="{3A3928B8-1FB1-4DF9-9434-7217849EBC2F}" type="presParOf" srcId="{CB08BEF0-9230-450E-999B-B419ECD80DE8}" destId="{BEA03ABF-5BB0-4E64-9AB6-3DA8C60BC67C}" srcOrd="7" destOrd="0" presId="urn:microsoft.com/office/officeart/2005/8/layout/radial6"/>
    <dgm:cxn modelId="{CCBEB41A-8C91-4B90-8C8C-C74C68F5D77C}" type="presParOf" srcId="{CB08BEF0-9230-450E-999B-B419ECD80DE8}" destId="{EC56D96B-7D05-499E-A696-5661B90C5798}" srcOrd="8" destOrd="0" presId="urn:microsoft.com/office/officeart/2005/8/layout/radial6"/>
    <dgm:cxn modelId="{04A9AAB6-2FD1-4CE4-BA9A-16388A57A55B}" type="presParOf" srcId="{CB08BEF0-9230-450E-999B-B419ECD80DE8}" destId="{DB057D46-BE2D-4D8C-ADEB-0383BC3537C5}" srcOrd="9" destOrd="0" presId="urn:microsoft.com/office/officeart/2005/8/layout/radial6"/>
    <dgm:cxn modelId="{2CEBAA5C-F939-4DB6-BDC2-8779EF564B10}" type="presParOf" srcId="{CB08BEF0-9230-450E-999B-B419ECD80DE8}" destId="{4FD894FB-9B6B-4A98-B1EB-B700DEA539ED}" srcOrd="10" destOrd="0" presId="urn:microsoft.com/office/officeart/2005/8/layout/radial6"/>
    <dgm:cxn modelId="{53BB06A3-A2D4-4D30-A9CD-BF5000FB6592}" type="presParOf" srcId="{CB08BEF0-9230-450E-999B-B419ECD80DE8}" destId="{92AA4F96-736F-4A99-9EAC-9B10AB47C8D4}" srcOrd="11" destOrd="0" presId="urn:microsoft.com/office/officeart/2005/8/layout/radial6"/>
    <dgm:cxn modelId="{69263D46-619E-4FA9-8FD6-B45AE87D8515}" type="presParOf" srcId="{CB08BEF0-9230-450E-999B-B419ECD80DE8}" destId="{C7E040F7-375C-4B36-953F-21076E0F19CC}" srcOrd="12" destOrd="0" presId="urn:microsoft.com/office/officeart/2005/8/layout/radial6"/>
    <dgm:cxn modelId="{6CE26C7D-28A6-4A45-9D91-FB51E1DDA14D}" type="presParOf" srcId="{CB08BEF0-9230-450E-999B-B419ECD80DE8}" destId="{F8A4E9CB-132A-4577-81AF-82211EA1B833}" srcOrd="13" destOrd="0" presId="urn:microsoft.com/office/officeart/2005/8/layout/radial6"/>
    <dgm:cxn modelId="{42E70CDB-2ADB-49B1-920E-8EC96B237EF5}" type="presParOf" srcId="{CB08BEF0-9230-450E-999B-B419ECD80DE8}" destId="{385C8151-AF40-442A-AF52-13F50C35DD54}" srcOrd="14" destOrd="0" presId="urn:microsoft.com/office/officeart/2005/8/layout/radial6"/>
    <dgm:cxn modelId="{E86DBD06-4E31-4E11-9E80-69651E0557DD}" type="presParOf" srcId="{CB08BEF0-9230-450E-999B-B419ECD80DE8}" destId="{0F663186-7FD1-46AB-AFB5-0898DACD5AED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663186-7FD1-46AB-AFB5-0898DACD5AED}">
      <dsp:nvSpPr>
        <dsp:cNvPr id="0" name=""/>
        <dsp:cNvSpPr/>
      </dsp:nvSpPr>
      <dsp:spPr>
        <a:xfrm>
          <a:off x="1466587" y="534499"/>
          <a:ext cx="3569225" cy="3569225"/>
        </a:xfrm>
        <a:prstGeom prst="blockArc">
          <a:avLst>
            <a:gd name="adj1" fmla="val 11880000"/>
            <a:gd name="adj2" fmla="val 16200000"/>
            <a:gd name="adj3" fmla="val 4636"/>
          </a:avLst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E040F7-375C-4B36-953F-21076E0F19CC}">
      <dsp:nvSpPr>
        <dsp:cNvPr id="0" name=""/>
        <dsp:cNvSpPr/>
      </dsp:nvSpPr>
      <dsp:spPr>
        <a:xfrm>
          <a:off x="1466587" y="534499"/>
          <a:ext cx="3569225" cy="3569225"/>
        </a:xfrm>
        <a:prstGeom prst="blockArc">
          <a:avLst>
            <a:gd name="adj1" fmla="val 7560000"/>
            <a:gd name="adj2" fmla="val 11880000"/>
            <a:gd name="adj3" fmla="val 4636"/>
          </a:avLst>
        </a:prstGeom>
        <a:solidFill>
          <a:schemeClr val="accent4">
            <a:hueOff val="7350668"/>
            <a:satOff val="-30583"/>
            <a:lumOff val="72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057D46-BE2D-4D8C-ADEB-0383BC3537C5}">
      <dsp:nvSpPr>
        <dsp:cNvPr id="0" name=""/>
        <dsp:cNvSpPr/>
      </dsp:nvSpPr>
      <dsp:spPr>
        <a:xfrm>
          <a:off x="1466587" y="534499"/>
          <a:ext cx="3569225" cy="3569225"/>
        </a:xfrm>
        <a:prstGeom prst="blockArc">
          <a:avLst>
            <a:gd name="adj1" fmla="val 3240000"/>
            <a:gd name="adj2" fmla="val 7560000"/>
            <a:gd name="adj3" fmla="val 4636"/>
          </a:avLst>
        </a:prstGeom>
        <a:solidFill>
          <a:schemeClr val="accent4">
            <a:hueOff val="4900445"/>
            <a:satOff val="-20388"/>
            <a:lumOff val="480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41C505-E148-4E85-A422-6BF4B9C4A044}">
      <dsp:nvSpPr>
        <dsp:cNvPr id="0" name=""/>
        <dsp:cNvSpPr/>
      </dsp:nvSpPr>
      <dsp:spPr>
        <a:xfrm>
          <a:off x="1466587" y="534499"/>
          <a:ext cx="3569225" cy="3569225"/>
        </a:xfrm>
        <a:prstGeom prst="blockArc">
          <a:avLst>
            <a:gd name="adj1" fmla="val 20520000"/>
            <a:gd name="adj2" fmla="val 3240000"/>
            <a:gd name="adj3" fmla="val 4636"/>
          </a:avLst>
        </a:prstGeom>
        <a:solidFill>
          <a:schemeClr val="accent4">
            <a:hueOff val="2450223"/>
            <a:satOff val="-10194"/>
            <a:lumOff val="24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78F060-1A6C-4FE0-8B51-D18306BC655A}">
      <dsp:nvSpPr>
        <dsp:cNvPr id="0" name=""/>
        <dsp:cNvSpPr/>
      </dsp:nvSpPr>
      <dsp:spPr>
        <a:xfrm>
          <a:off x="1466587" y="534499"/>
          <a:ext cx="3569225" cy="3569225"/>
        </a:xfrm>
        <a:prstGeom prst="blockArc">
          <a:avLst>
            <a:gd name="adj1" fmla="val 16200000"/>
            <a:gd name="adj2" fmla="val 20520000"/>
            <a:gd name="adj3" fmla="val 4636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F4587C-C42B-4DBF-9529-195738A307BF}">
      <dsp:nvSpPr>
        <dsp:cNvPr id="0" name=""/>
        <dsp:cNvSpPr/>
      </dsp:nvSpPr>
      <dsp:spPr>
        <a:xfrm>
          <a:off x="2430462" y="1498375"/>
          <a:ext cx="1641474" cy="1641474"/>
        </a:xfrm>
        <a:prstGeom prst="ellipse">
          <a:avLst/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6500" kern="1200" dirty="0"/>
            <a:t>  </a:t>
          </a:r>
        </a:p>
      </dsp:txBody>
      <dsp:txXfrm>
        <a:off x="2670850" y="1738763"/>
        <a:ext cx="1160698" cy="1160698"/>
      </dsp:txXfrm>
    </dsp:sp>
    <dsp:sp modelId="{6C77B481-DD8A-4A41-A12A-1BDBED1B1A33}">
      <dsp:nvSpPr>
        <dsp:cNvPr id="0" name=""/>
        <dsp:cNvSpPr/>
      </dsp:nvSpPr>
      <dsp:spPr>
        <a:xfrm>
          <a:off x="2676683" y="1348"/>
          <a:ext cx="1149032" cy="1149032"/>
        </a:xfrm>
        <a:prstGeom prst="ellipse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4900" kern="1200" dirty="0"/>
            <a:t> </a:t>
          </a:r>
        </a:p>
      </dsp:txBody>
      <dsp:txXfrm>
        <a:off x="2844955" y="169620"/>
        <a:ext cx="812488" cy="812488"/>
      </dsp:txXfrm>
    </dsp:sp>
    <dsp:sp modelId="{2E02AB3E-135B-4B5A-A1D0-152EFA4F64C6}">
      <dsp:nvSpPr>
        <dsp:cNvPr id="0" name=""/>
        <dsp:cNvSpPr/>
      </dsp:nvSpPr>
      <dsp:spPr>
        <a:xfrm>
          <a:off x="4334610" y="1205903"/>
          <a:ext cx="1149032" cy="1149032"/>
        </a:xfrm>
        <a:prstGeom prst="ellipse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4900" kern="1200" dirty="0"/>
            <a:t> </a:t>
          </a:r>
        </a:p>
      </dsp:txBody>
      <dsp:txXfrm>
        <a:off x="4502882" y="1374175"/>
        <a:ext cx="812488" cy="812488"/>
      </dsp:txXfrm>
    </dsp:sp>
    <dsp:sp modelId="{BEA03ABF-5BB0-4E64-9AB6-3DA8C60BC67C}">
      <dsp:nvSpPr>
        <dsp:cNvPr id="0" name=""/>
        <dsp:cNvSpPr/>
      </dsp:nvSpPr>
      <dsp:spPr>
        <a:xfrm>
          <a:off x="3701339" y="3154913"/>
          <a:ext cx="1149032" cy="1149032"/>
        </a:xfrm>
        <a:prstGeom prst="ellipse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UY" sz="4900" kern="1200"/>
        </a:p>
      </dsp:txBody>
      <dsp:txXfrm>
        <a:off x="3869611" y="3323185"/>
        <a:ext cx="812488" cy="812488"/>
      </dsp:txXfrm>
    </dsp:sp>
    <dsp:sp modelId="{4FD894FB-9B6B-4A98-B1EB-B700DEA539ED}">
      <dsp:nvSpPr>
        <dsp:cNvPr id="0" name=""/>
        <dsp:cNvSpPr/>
      </dsp:nvSpPr>
      <dsp:spPr>
        <a:xfrm>
          <a:off x="1652028" y="3154913"/>
          <a:ext cx="1149032" cy="1149032"/>
        </a:xfrm>
        <a:prstGeom prst="ellipse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4900" kern="1200" dirty="0"/>
            <a:t> </a:t>
          </a:r>
        </a:p>
      </dsp:txBody>
      <dsp:txXfrm>
        <a:off x="1820300" y="3323185"/>
        <a:ext cx="812488" cy="812488"/>
      </dsp:txXfrm>
    </dsp:sp>
    <dsp:sp modelId="{F8A4E9CB-132A-4577-81AF-82211EA1B833}">
      <dsp:nvSpPr>
        <dsp:cNvPr id="0" name=""/>
        <dsp:cNvSpPr/>
      </dsp:nvSpPr>
      <dsp:spPr>
        <a:xfrm>
          <a:off x="1018756" y="1205903"/>
          <a:ext cx="1149032" cy="1149032"/>
        </a:xfrm>
        <a:prstGeom prst="ellipse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230" tIns="62230" rIns="62230" bIns="6223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UY" sz="4900" kern="1200" dirty="0"/>
            <a:t> </a:t>
          </a:r>
        </a:p>
      </dsp:txBody>
      <dsp:txXfrm>
        <a:off x="1187028" y="1374175"/>
        <a:ext cx="812488" cy="8124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4D1BD1-649D-4FB3-B3D3-751088C0D077}" type="datetimeFigureOut">
              <a:rPr lang="es-UY" smtClean="0"/>
              <a:t>6/6/2019</a:t>
            </a:fld>
            <a:endParaRPr lang="es-UY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081338" y="1143000"/>
            <a:ext cx="695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B47F5-1651-4437-A5C7-208888F4A8EB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657036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8B47F5-1651-4437-A5C7-208888F4A8EB}" type="slidenum">
              <a:rPr kumimoji="0" lang="es-U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U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0665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0" y="7070108"/>
            <a:ext cx="8290560" cy="15040222"/>
          </a:xfrm>
        </p:spPr>
        <p:txBody>
          <a:bodyPr anchor="b"/>
          <a:lstStyle>
            <a:lvl1pPr algn="ctr">
              <a:defRPr sz="6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2690338"/>
            <a:ext cx="7315200" cy="10430151"/>
          </a:xfrm>
        </p:spPr>
        <p:txBody>
          <a:bodyPr/>
          <a:lstStyle>
            <a:lvl1pPr marL="0" indent="0" algn="ctr">
              <a:buNone/>
              <a:defRPr sz="2560"/>
            </a:lvl1pPr>
            <a:lvl2pPr marL="487695" indent="0" algn="ctr">
              <a:buNone/>
              <a:defRPr sz="2133"/>
            </a:lvl2pPr>
            <a:lvl3pPr marL="975390" indent="0" algn="ctr">
              <a:buNone/>
              <a:defRPr sz="1920"/>
            </a:lvl3pPr>
            <a:lvl4pPr marL="1463086" indent="0" algn="ctr">
              <a:buNone/>
              <a:defRPr sz="1707"/>
            </a:lvl4pPr>
            <a:lvl5pPr marL="1950781" indent="0" algn="ctr">
              <a:buNone/>
              <a:defRPr sz="1707"/>
            </a:lvl5pPr>
            <a:lvl6pPr marL="2438476" indent="0" algn="ctr">
              <a:buNone/>
              <a:defRPr sz="1707"/>
            </a:lvl6pPr>
            <a:lvl7pPr marL="2926171" indent="0" algn="ctr">
              <a:buNone/>
              <a:defRPr sz="1707"/>
            </a:lvl7pPr>
            <a:lvl8pPr marL="3413867" indent="0" algn="ctr">
              <a:buNone/>
              <a:defRPr sz="1707"/>
            </a:lvl8pPr>
            <a:lvl9pPr marL="3901562" indent="0" algn="ctr">
              <a:buNone/>
              <a:defRPr sz="1707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86F1-3477-412B-9430-3A904BC1BA77}" type="datetimeFigureOut">
              <a:rPr lang="es-ES" smtClean="0"/>
              <a:t>06/06/2019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1CE3D-A9BB-47AE-A706-57D77F6B3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309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86F1-3477-412B-9430-3A904BC1BA77}" type="datetimeFigureOut">
              <a:rPr lang="es-ES" smtClean="0"/>
              <a:t>06/06/2019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1CE3D-A9BB-47AE-A706-57D77F6B3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3158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9921" y="2300034"/>
            <a:ext cx="2103120" cy="366105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0561" y="2300034"/>
            <a:ext cx="6187440" cy="3661054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86F1-3477-412B-9430-3A904BC1BA77}" type="datetimeFigureOut">
              <a:rPr lang="es-ES" smtClean="0"/>
              <a:t>06/06/2019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1CE3D-A9BB-47AE-A706-57D77F6B3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8492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86F1-3477-412B-9430-3A904BC1BA77}" type="datetimeFigureOut">
              <a:rPr lang="es-ES" smtClean="0"/>
              <a:t>06/06/2019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1CE3D-A9BB-47AE-A706-57D77F6B3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6025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5481" y="10770172"/>
            <a:ext cx="8412480" cy="17970262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5481" y="28910440"/>
            <a:ext cx="8412480" cy="9450136"/>
          </a:xfrm>
        </p:spPr>
        <p:txBody>
          <a:bodyPr/>
          <a:lstStyle>
            <a:lvl1pPr marL="0" indent="0">
              <a:buNone/>
              <a:defRPr sz="2560">
                <a:solidFill>
                  <a:schemeClr val="tx1"/>
                </a:solidFill>
              </a:defRPr>
            </a:lvl1pPr>
            <a:lvl2pPr marL="4876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86F1-3477-412B-9430-3A904BC1BA77}" type="datetimeFigureOut">
              <a:rPr lang="es-ES" smtClean="0"/>
              <a:t>06/06/2019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1CE3D-A9BB-47AE-A706-57D77F6B3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2808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0560" y="11500170"/>
            <a:ext cx="4145280" cy="2741040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7760" y="11500170"/>
            <a:ext cx="4145280" cy="2741040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86F1-3477-412B-9430-3A904BC1BA77}" type="datetimeFigureOut">
              <a:rPr lang="es-ES" smtClean="0"/>
              <a:t>06/06/2019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1CE3D-A9BB-47AE-A706-57D77F6B3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7899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830" y="2300044"/>
            <a:ext cx="8412480" cy="835012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1832" y="10590160"/>
            <a:ext cx="4126229" cy="519007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1832" y="15780233"/>
            <a:ext cx="4126229" cy="2321034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7761" y="10590160"/>
            <a:ext cx="4146550" cy="5190073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7761" y="15780233"/>
            <a:ext cx="4146550" cy="2321034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86F1-3477-412B-9430-3A904BC1BA77}" type="datetimeFigureOut">
              <a:rPr lang="es-ES" smtClean="0"/>
              <a:t>06/06/2019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1CE3D-A9BB-47AE-A706-57D77F6B3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7610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86F1-3477-412B-9430-3A904BC1BA77}" type="datetimeFigureOut">
              <a:rPr lang="es-ES" smtClean="0"/>
              <a:t>06/06/2019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1CE3D-A9BB-47AE-A706-57D77F6B3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2431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86F1-3477-412B-9430-3A904BC1BA77}" type="datetimeFigureOut">
              <a:rPr lang="es-ES" smtClean="0"/>
              <a:t>06/06/2019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1CE3D-A9BB-47AE-A706-57D77F6B3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7161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830" y="2880042"/>
            <a:ext cx="3145790" cy="10080149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6550" y="6220102"/>
            <a:ext cx="4937760" cy="30700453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830" y="12960191"/>
            <a:ext cx="3145790" cy="24010358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86F1-3477-412B-9430-3A904BC1BA77}" type="datetimeFigureOut">
              <a:rPr lang="es-ES" smtClean="0"/>
              <a:t>06/06/2019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1CE3D-A9BB-47AE-A706-57D77F6B3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78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830" y="2880042"/>
            <a:ext cx="3145790" cy="10080149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6550" y="6220102"/>
            <a:ext cx="4937760" cy="30700453"/>
          </a:xfrm>
        </p:spPr>
        <p:txBody>
          <a:bodyPr anchor="t"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1830" y="12960191"/>
            <a:ext cx="3145790" cy="24010358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E86F1-3477-412B-9430-3A904BC1BA77}" type="datetimeFigureOut">
              <a:rPr lang="es-ES" smtClean="0"/>
              <a:t>06/06/2019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1CE3D-A9BB-47AE-A706-57D77F6B3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5584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0560" y="2300044"/>
            <a:ext cx="8412480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0560" y="11500170"/>
            <a:ext cx="8412480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0560" y="40040601"/>
            <a:ext cx="21945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E86F1-3477-412B-9430-3A904BC1BA77}" type="datetimeFigureOut">
              <a:rPr lang="es-ES" smtClean="0"/>
              <a:t>06/06/2019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30880" y="40040601"/>
            <a:ext cx="3291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88480" y="40040601"/>
            <a:ext cx="21945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1CE3D-A9BB-47AE-A706-57D77F6B36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0615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diagramColors" Target="../diagrams/colors1.xml"/><Relationship Id="rId18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diagramQuickStyle" Target="../diagrams/quickStyle1.xml"/><Relationship Id="rId17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peic@fvet.edu.uy" TargetMode="External"/><Relationship Id="rId11" Type="http://schemas.openxmlformats.org/officeDocument/2006/relationships/diagramLayout" Target="../diagrams/layout1.xml"/><Relationship Id="rId5" Type="http://schemas.openxmlformats.org/officeDocument/2006/relationships/image" Target="../media/image3.png"/><Relationship Id="rId15" Type="http://schemas.openxmlformats.org/officeDocument/2006/relationships/image" Target="../media/image7.png"/><Relationship Id="rId10" Type="http://schemas.openxmlformats.org/officeDocument/2006/relationships/diagramData" Target="../diagrams/data1.xml"/><Relationship Id="rId19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082216B7-7676-4711-A496-D2AA35744222}"/>
              </a:ext>
            </a:extLst>
          </p:cNvPr>
          <p:cNvSpPr txBox="1"/>
          <p:nvPr/>
        </p:nvSpPr>
        <p:spPr>
          <a:xfrm>
            <a:off x="330467" y="417331"/>
            <a:ext cx="9092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24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El porqué de este posgrado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75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3F74A2F0-73C7-4A89-9A3C-6568832C731C}"/>
              </a:ext>
            </a:extLst>
          </p:cNvPr>
          <p:cNvSpPr txBox="1">
            <a:spLocks/>
          </p:cNvSpPr>
          <p:nvPr/>
        </p:nvSpPr>
        <p:spPr>
          <a:xfrm>
            <a:off x="579683" y="1110513"/>
            <a:ext cx="788531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None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7695" indent="0" algn="ctr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5390" indent="0" algn="ctr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None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63086" indent="0" algn="ctr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None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781" indent="0" algn="ctr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None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38476" indent="0" algn="ctr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None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26171" indent="0" algn="ctr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None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13867" indent="0" algn="ctr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None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01562" indent="0" algn="ctr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None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just" defTabSz="975390" rtl="0" eaLnBrk="1" fontAlgn="auto" latinLnBrk="0" hangingPunct="1">
              <a:lnSpc>
                <a:spcPct val="150000"/>
              </a:lnSpc>
              <a:spcBef>
                <a:spcPts val="10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Blip>
                <a:blip r:embed="rId3"/>
              </a:buBlip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Uruguay es uno de los principales actores en el mercado mundial de carne.</a:t>
            </a:r>
          </a:p>
          <a:p>
            <a:pPr marL="285750" marR="0" lvl="0" indent="-285750" algn="just" defTabSz="975390" rtl="0" eaLnBrk="1" fontAlgn="auto" latinLnBrk="0" hangingPunct="1">
              <a:lnSpc>
                <a:spcPct val="150000"/>
              </a:lnSpc>
              <a:spcBef>
                <a:spcPts val="10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Blip>
                <a:blip r:embed="rId3"/>
              </a:buBlip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La actualidad exige tener un rol de creador de conocimiento. </a:t>
            </a:r>
          </a:p>
          <a:p>
            <a:pPr marL="285750" marR="0" lvl="0" indent="-285750" algn="just" defTabSz="975390" rtl="0" eaLnBrk="1" fontAlgn="auto" latinLnBrk="0" hangingPunct="1">
              <a:lnSpc>
                <a:spcPct val="150000"/>
              </a:lnSpc>
              <a:spcBef>
                <a:spcPts val="10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Blip>
                <a:blip r:embed="rId3"/>
              </a:buBlip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El reconocimiento internacional del INAC en distintas áreas, es potenciado con la fortaleza y solidez académica de la Universidad de la República (</a:t>
            </a:r>
            <a:r>
              <a:rPr kumimoji="0" lang="es-UY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UdelaR</a:t>
            </a: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).</a:t>
            </a:r>
          </a:p>
          <a:p>
            <a:pPr marL="285750" marR="0" lvl="0" indent="-285750" algn="just" defTabSz="975390" rtl="0" eaLnBrk="1" fontAlgn="auto" latinLnBrk="0" hangingPunct="1">
              <a:lnSpc>
                <a:spcPct val="150000"/>
              </a:lnSpc>
              <a:spcBef>
                <a:spcPts val="10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Blip>
                <a:blip r:embed="rId3"/>
              </a:buBlip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Tiene un amplio equipo docente que conjuga experiencia con respaldo académico. </a:t>
            </a:r>
          </a:p>
          <a:p>
            <a:pPr marL="285750" marR="0" lvl="0" indent="-285750" algn="just" defTabSz="975390" rtl="0" eaLnBrk="1" fontAlgn="auto" latinLnBrk="0" hangingPunct="1">
              <a:lnSpc>
                <a:spcPct val="150000"/>
              </a:lnSpc>
              <a:spcBef>
                <a:spcPts val="10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Blip>
                <a:blip r:embed="rId3"/>
              </a:buBlip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Cuenta con el apoyo de la Oficina Permanente Internacional de Carne (IMS-OPIC)</a:t>
            </a:r>
          </a:p>
          <a:p>
            <a:pPr marL="0" marR="0" lvl="0" indent="0" algn="ctr" defTabSz="975390" rtl="0" eaLnBrk="1" fontAlgn="auto" latinLnBrk="0" hangingPunct="1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UY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841C07C-47F3-44AD-A318-88059408AB92}"/>
              </a:ext>
            </a:extLst>
          </p:cNvPr>
          <p:cNvSpPr/>
          <p:nvPr/>
        </p:nvSpPr>
        <p:spPr>
          <a:xfrm>
            <a:off x="1058550" y="8426576"/>
            <a:ext cx="7764543" cy="1150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 personas con título universitario de grado que buscan insertarse en los </a:t>
            </a: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procesos y toma de decisiones </a:t>
            </a: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vinculadas a la industria cárnica logrando una </a:t>
            </a: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visión integral</a:t>
            </a: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.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CFDCC84-891B-442A-A642-947BFBE06265}"/>
              </a:ext>
            </a:extLst>
          </p:cNvPr>
          <p:cNvSpPr/>
          <p:nvPr/>
        </p:nvSpPr>
        <p:spPr>
          <a:xfrm>
            <a:off x="354135" y="5835828"/>
            <a:ext cx="3421514" cy="5716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24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¿A quién va dirigido?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9188068E-ACCD-4ED7-AA7F-155955120C5D}"/>
              </a:ext>
            </a:extLst>
          </p:cNvPr>
          <p:cNvSpPr/>
          <p:nvPr/>
        </p:nvSpPr>
        <p:spPr>
          <a:xfrm>
            <a:off x="2538525" y="6743361"/>
            <a:ext cx="1473200" cy="14732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3CD87C92-5D62-4898-8475-22ED93EA18A1}"/>
              </a:ext>
            </a:extLst>
          </p:cNvPr>
          <p:cNvSpPr/>
          <p:nvPr/>
        </p:nvSpPr>
        <p:spPr>
          <a:xfrm>
            <a:off x="4670344" y="6710106"/>
            <a:ext cx="1473200" cy="14732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EE586ECB-F345-474B-AE6F-0E0669B7AF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66" y="6782376"/>
            <a:ext cx="1371718" cy="137171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949F8258-D9F8-4C30-B847-3E61A660FA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085" y="6751828"/>
            <a:ext cx="1371718" cy="1371718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B0E39C05-BB5F-4A4E-A432-6705455753D0}"/>
              </a:ext>
            </a:extLst>
          </p:cNvPr>
          <p:cNvSpPr/>
          <p:nvPr/>
        </p:nvSpPr>
        <p:spPr>
          <a:xfrm>
            <a:off x="405186" y="9774267"/>
            <a:ext cx="3377848" cy="5716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24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¿Cómo se compone?</a:t>
            </a:r>
          </a:p>
        </p:txBody>
      </p:sp>
      <p:sp>
        <p:nvSpPr>
          <p:cNvPr id="46" name="Marcador de contenido 2">
            <a:extLst>
              <a:ext uri="{FF2B5EF4-FFF2-40B4-BE49-F238E27FC236}">
                <a16:creationId xmlns:a16="http://schemas.microsoft.com/office/drawing/2014/main" id="{1A4F6E56-21A1-4CE1-AF8A-B1F5AFB53358}"/>
              </a:ext>
            </a:extLst>
          </p:cNvPr>
          <p:cNvSpPr txBox="1">
            <a:spLocks/>
          </p:cNvSpPr>
          <p:nvPr/>
        </p:nvSpPr>
        <p:spPr>
          <a:xfrm>
            <a:off x="774700" y="25644902"/>
            <a:ext cx="841248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None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7695" indent="0" algn="ctr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5390" indent="0" algn="ctr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None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63086" indent="0" algn="ctr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None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50781" indent="0" algn="ctr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None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38476" indent="0" algn="ctr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None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26171" indent="0" algn="ctr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None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13867" indent="0" algn="ctr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None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01562" indent="0" algn="ctr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None/>
              <a:defRPr sz="170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just" defTabSz="975390" rtl="0" eaLnBrk="1" fontAlgn="auto" latinLnBrk="0" hangingPunct="1">
              <a:lnSpc>
                <a:spcPct val="150000"/>
              </a:lnSpc>
              <a:spcBef>
                <a:spcPts val="10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Blip>
                <a:blip r:embed="rId3"/>
              </a:buBlip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Cada edición cuenta con más de </a:t>
            </a: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80 docentes e invitados nacionales e internacionales </a:t>
            </a: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participando en clases y seminarios. </a:t>
            </a:r>
          </a:p>
          <a:p>
            <a:pPr marL="285750" marR="0" lvl="0" indent="-285750" algn="just" defTabSz="975390" rtl="0" eaLnBrk="1" fontAlgn="auto" latinLnBrk="0" hangingPunct="1">
              <a:lnSpc>
                <a:spcPct val="150000"/>
              </a:lnSpc>
              <a:spcBef>
                <a:spcPts val="10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Blip>
                <a:blip r:embed="rId3"/>
              </a:buBlip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 lo largo de las ediciones, han participado </a:t>
            </a: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170 estudiantes de más de 15 profesiones</a:t>
            </a: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tanto de nuestro país como del exterior. </a:t>
            </a:r>
          </a:p>
          <a:p>
            <a:pPr marL="285750" marR="0" lvl="0" indent="-285750" algn="just" defTabSz="975390" rtl="0" eaLnBrk="1" fontAlgn="auto" latinLnBrk="0" hangingPunct="1">
              <a:lnSpc>
                <a:spcPct val="150000"/>
              </a:lnSpc>
              <a:spcBef>
                <a:spcPts val="10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Blip>
                <a:blip r:embed="rId3"/>
              </a:buBlip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El posgrado integra aportes académicos de </a:t>
            </a: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cuatro facultades de la </a:t>
            </a:r>
            <a:r>
              <a:rPr kumimoji="0" lang="es-UY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UdelaR</a:t>
            </a: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, la visión de las políticas públicas del </a:t>
            </a: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Ministerio de Ganadería, Agricultura y Pesca y otros Ministerios</a:t>
            </a: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, la participación del </a:t>
            </a: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INIA</a:t>
            </a: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, junto con la visión del </a:t>
            </a: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sector privado</a:t>
            </a: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: productores, industriales y agentes comerciales.</a:t>
            </a:r>
          </a:p>
          <a:p>
            <a:pPr marL="0" marR="0" lvl="0" indent="0" algn="l" defTabSz="975390" rtl="0" eaLnBrk="1" fontAlgn="auto" latinLnBrk="0" hangingPunct="1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UY" sz="256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D5786C4C-702B-4AAB-9806-4E38B09C8EDB}"/>
              </a:ext>
            </a:extLst>
          </p:cNvPr>
          <p:cNvSpPr/>
          <p:nvPr/>
        </p:nvSpPr>
        <p:spPr>
          <a:xfrm>
            <a:off x="647701" y="24816437"/>
            <a:ext cx="1650324" cy="5716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24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Recorrido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75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8DE3BE97-2145-4821-AA5B-A1EE7E900E93}"/>
              </a:ext>
            </a:extLst>
          </p:cNvPr>
          <p:cNvCxnSpPr>
            <a:cxnSpLocks/>
          </p:cNvCxnSpPr>
          <p:nvPr/>
        </p:nvCxnSpPr>
        <p:spPr>
          <a:xfrm>
            <a:off x="774700" y="940551"/>
            <a:ext cx="4102100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49">
            <a:extLst>
              <a:ext uri="{FF2B5EF4-FFF2-40B4-BE49-F238E27FC236}">
                <a16:creationId xmlns:a16="http://schemas.microsoft.com/office/drawing/2014/main" id="{DDB18558-3233-4CDD-930C-323F3C0FF856}"/>
              </a:ext>
            </a:extLst>
          </p:cNvPr>
          <p:cNvCxnSpPr>
            <a:cxnSpLocks/>
          </p:cNvCxnSpPr>
          <p:nvPr/>
        </p:nvCxnSpPr>
        <p:spPr>
          <a:xfrm>
            <a:off x="647701" y="6483017"/>
            <a:ext cx="3212042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724A19E1-DC73-40B4-919B-9324CA471395}"/>
              </a:ext>
            </a:extLst>
          </p:cNvPr>
          <p:cNvCxnSpPr>
            <a:cxnSpLocks/>
          </p:cNvCxnSpPr>
          <p:nvPr/>
        </p:nvCxnSpPr>
        <p:spPr>
          <a:xfrm>
            <a:off x="1044564" y="10370575"/>
            <a:ext cx="2751414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51">
            <a:extLst>
              <a:ext uri="{FF2B5EF4-FFF2-40B4-BE49-F238E27FC236}">
                <a16:creationId xmlns:a16="http://schemas.microsoft.com/office/drawing/2014/main" id="{5FF455C9-124F-494F-8172-76D3AA99C600}"/>
              </a:ext>
            </a:extLst>
          </p:cNvPr>
          <p:cNvCxnSpPr/>
          <p:nvPr/>
        </p:nvCxnSpPr>
        <p:spPr>
          <a:xfrm>
            <a:off x="893829" y="25431606"/>
            <a:ext cx="1476000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ángulo 16">
            <a:extLst>
              <a:ext uri="{FF2B5EF4-FFF2-40B4-BE49-F238E27FC236}">
                <a16:creationId xmlns:a16="http://schemas.microsoft.com/office/drawing/2014/main" id="{6998161F-E612-4560-B6B1-BA6B1F130C50}"/>
              </a:ext>
            </a:extLst>
          </p:cNvPr>
          <p:cNvSpPr/>
          <p:nvPr/>
        </p:nvSpPr>
        <p:spPr>
          <a:xfrm>
            <a:off x="582662" y="15469168"/>
            <a:ext cx="1627369" cy="6270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2400" b="0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Ediciones</a:t>
            </a:r>
          </a:p>
        </p:txBody>
      </p: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B7B70DE3-45B3-4C9D-AD10-1CD52805EC68}"/>
              </a:ext>
            </a:extLst>
          </p:cNvPr>
          <p:cNvCxnSpPr>
            <a:cxnSpLocks/>
          </p:cNvCxnSpPr>
          <p:nvPr/>
        </p:nvCxnSpPr>
        <p:spPr>
          <a:xfrm flipV="1">
            <a:off x="975669" y="16082599"/>
            <a:ext cx="1520904" cy="25309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ángulo 22">
            <a:extLst>
              <a:ext uri="{FF2B5EF4-FFF2-40B4-BE49-F238E27FC236}">
                <a16:creationId xmlns:a16="http://schemas.microsoft.com/office/drawing/2014/main" id="{F15BCA49-0362-4124-9A2B-0228F5CE7499}"/>
              </a:ext>
            </a:extLst>
          </p:cNvPr>
          <p:cNvSpPr/>
          <p:nvPr/>
        </p:nvSpPr>
        <p:spPr>
          <a:xfrm>
            <a:off x="783581" y="16322392"/>
            <a:ext cx="8851486" cy="8946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1era – 5ta edición (2009-2018) </a:t>
            </a: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El PEIC ha mantenido su interés y demanda en el mercado a lo largo de todas sus ediciones.</a:t>
            </a: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Durante las primeras cinco ediciones la gestión del PEIC estuvo a cargo de INAC. </a:t>
            </a: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UY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UY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UY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UY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6ta edición (2019-2020)</a:t>
            </a: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A partir de la 6ta edición, la gestión del PEIC la realiza la </a:t>
            </a:r>
            <a:r>
              <a:rPr kumimoji="0" lang="es-UY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UdelaR</a:t>
            </a: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teniendo apoyo en actividades especificas de INAC.</a:t>
            </a: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Se alternarán la gestión y locación entre la Facultad de Veterinaria (ediciones pares) y la Facultad de Agronomía (ediciones impares).</a:t>
            </a: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La sexta edición comenzó el viernes 26 de abril de 2019 en la Facultad de Veterinaria. El nuevo email de contacto es: </a:t>
            </a:r>
            <a:r>
              <a:rPr kumimoji="0" lang="es-ES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  <a:hlinkClick r:id="rId6"/>
              </a:rPr>
              <a:t>peic@fvet.edu.uy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. </a:t>
            </a: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621297B9-1E72-441C-B1ED-66438E50C77B}"/>
              </a:ext>
            </a:extLst>
          </p:cNvPr>
          <p:cNvGrpSpPr/>
          <p:nvPr/>
        </p:nvGrpSpPr>
        <p:grpSpPr>
          <a:xfrm>
            <a:off x="844460" y="18105194"/>
            <a:ext cx="8064679" cy="2800053"/>
            <a:chOff x="783677" y="29568093"/>
            <a:chExt cx="8064679" cy="2800053"/>
          </a:xfrm>
        </p:grpSpPr>
        <p:sp>
          <p:nvSpPr>
            <p:cNvPr id="78" name="Paralelogramo 77">
              <a:extLst>
                <a:ext uri="{FF2B5EF4-FFF2-40B4-BE49-F238E27FC236}">
                  <a16:creationId xmlns:a16="http://schemas.microsoft.com/office/drawing/2014/main" id="{EB6B78D4-B5EB-4428-A0D3-1C7ADDE0ED6E}"/>
                </a:ext>
              </a:extLst>
            </p:cNvPr>
            <p:cNvSpPr/>
            <p:nvPr/>
          </p:nvSpPr>
          <p:spPr>
            <a:xfrm flipV="1">
              <a:off x="783677" y="29568093"/>
              <a:ext cx="8064679" cy="2800053"/>
            </a:xfrm>
            <a:prstGeom prst="parallelogram">
              <a:avLst>
                <a:gd name="adj" fmla="val 5571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6" name="Rectángulo: esquinas redondeadas 225">
              <a:extLst>
                <a:ext uri="{FF2B5EF4-FFF2-40B4-BE49-F238E27FC236}">
                  <a16:creationId xmlns:a16="http://schemas.microsoft.com/office/drawing/2014/main" id="{32182CCD-7C3A-4F95-A872-AA2C6BEB27B8}"/>
                </a:ext>
              </a:extLst>
            </p:cNvPr>
            <p:cNvSpPr/>
            <p:nvPr/>
          </p:nvSpPr>
          <p:spPr>
            <a:xfrm>
              <a:off x="1781891" y="30042389"/>
              <a:ext cx="760706" cy="48262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9" name="Rectángulo: esquinas redondeadas 218">
              <a:extLst>
                <a:ext uri="{FF2B5EF4-FFF2-40B4-BE49-F238E27FC236}">
                  <a16:creationId xmlns:a16="http://schemas.microsoft.com/office/drawing/2014/main" id="{4A46D7FE-AE06-4DF8-8199-12492475A049}"/>
                </a:ext>
              </a:extLst>
            </p:cNvPr>
            <p:cNvSpPr/>
            <p:nvPr/>
          </p:nvSpPr>
          <p:spPr>
            <a:xfrm>
              <a:off x="4055311" y="30046485"/>
              <a:ext cx="760706" cy="48262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4" name="Rectángulo: esquinas redondeadas 223">
              <a:extLst>
                <a:ext uri="{FF2B5EF4-FFF2-40B4-BE49-F238E27FC236}">
                  <a16:creationId xmlns:a16="http://schemas.microsoft.com/office/drawing/2014/main" id="{BDDE28FD-FF2A-48CC-9846-A39513D85208}"/>
                </a:ext>
              </a:extLst>
            </p:cNvPr>
            <p:cNvSpPr/>
            <p:nvPr/>
          </p:nvSpPr>
          <p:spPr>
            <a:xfrm>
              <a:off x="5205727" y="30067526"/>
              <a:ext cx="760706" cy="48262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7" name="Rectángulo: esquinas redondeadas 216">
              <a:extLst>
                <a:ext uri="{FF2B5EF4-FFF2-40B4-BE49-F238E27FC236}">
                  <a16:creationId xmlns:a16="http://schemas.microsoft.com/office/drawing/2014/main" id="{1E2F8175-10FA-4470-AF28-417AA459507A}"/>
                </a:ext>
              </a:extLst>
            </p:cNvPr>
            <p:cNvSpPr/>
            <p:nvPr/>
          </p:nvSpPr>
          <p:spPr>
            <a:xfrm>
              <a:off x="7449497" y="30067400"/>
              <a:ext cx="760706" cy="48262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Rectángulo: esquinas redondeadas 79">
              <a:extLst>
                <a:ext uri="{FF2B5EF4-FFF2-40B4-BE49-F238E27FC236}">
                  <a16:creationId xmlns:a16="http://schemas.microsoft.com/office/drawing/2014/main" id="{0370ED6D-76D7-46E6-83D8-C60D5A676666}"/>
                </a:ext>
              </a:extLst>
            </p:cNvPr>
            <p:cNvSpPr/>
            <p:nvPr/>
          </p:nvSpPr>
          <p:spPr>
            <a:xfrm>
              <a:off x="6276030" y="30054269"/>
              <a:ext cx="760706" cy="48262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Rectángulo: esquinas redondeadas 82">
              <a:extLst>
                <a:ext uri="{FF2B5EF4-FFF2-40B4-BE49-F238E27FC236}">
                  <a16:creationId xmlns:a16="http://schemas.microsoft.com/office/drawing/2014/main" id="{3B90B551-7F25-4DB5-A3FC-8C04F00B5A99}"/>
                </a:ext>
              </a:extLst>
            </p:cNvPr>
            <p:cNvSpPr/>
            <p:nvPr/>
          </p:nvSpPr>
          <p:spPr>
            <a:xfrm>
              <a:off x="2928614" y="30039416"/>
              <a:ext cx="760706" cy="48262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5" name="Conector recto de flecha 84">
              <a:extLst>
                <a:ext uri="{FF2B5EF4-FFF2-40B4-BE49-F238E27FC236}">
                  <a16:creationId xmlns:a16="http://schemas.microsoft.com/office/drawing/2014/main" id="{ED53F752-6427-43A5-9C0A-5A63200875DC}"/>
                </a:ext>
              </a:extLst>
            </p:cNvPr>
            <p:cNvCxnSpPr>
              <a:cxnSpLocks/>
            </p:cNvCxnSpPr>
            <p:nvPr/>
          </p:nvCxnSpPr>
          <p:spPr>
            <a:xfrm>
              <a:off x="975669" y="30836145"/>
              <a:ext cx="7626679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6" name="Conector recto 85">
              <a:extLst>
                <a:ext uri="{FF2B5EF4-FFF2-40B4-BE49-F238E27FC236}">
                  <a16:creationId xmlns:a16="http://schemas.microsoft.com/office/drawing/2014/main" id="{04D37DE8-8B21-48FA-9FA5-525AD34F08CB}"/>
                </a:ext>
              </a:extLst>
            </p:cNvPr>
            <p:cNvCxnSpPr>
              <a:cxnSpLocks/>
            </p:cNvCxnSpPr>
            <p:nvPr/>
          </p:nvCxnSpPr>
          <p:spPr>
            <a:xfrm>
              <a:off x="2333522" y="30704170"/>
              <a:ext cx="0" cy="263950"/>
            </a:xfrm>
            <a:prstGeom prst="line">
              <a:avLst/>
            </a:prstGeom>
            <a:ln w="381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ector recto 86">
              <a:extLst>
                <a:ext uri="{FF2B5EF4-FFF2-40B4-BE49-F238E27FC236}">
                  <a16:creationId xmlns:a16="http://schemas.microsoft.com/office/drawing/2014/main" id="{35C0BC24-7270-470C-8669-9AAB1912C527}"/>
                </a:ext>
              </a:extLst>
            </p:cNvPr>
            <p:cNvCxnSpPr>
              <a:cxnSpLocks/>
            </p:cNvCxnSpPr>
            <p:nvPr/>
          </p:nvCxnSpPr>
          <p:spPr>
            <a:xfrm>
              <a:off x="3428603" y="30715168"/>
              <a:ext cx="0" cy="263950"/>
            </a:xfrm>
            <a:prstGeom prst="line">
              <a:avLst/>
            </a:prstGeom>
            <a:ln w="381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ector recto 87">
              <a:extLst>
                <a:ext uri="{FF2B5EF4-FFF2-40B4-BE49-F238E27FC236}">
                  <a16:creationId xmlns:a16="http://schemas.microsoft.com/office/drawing/2014/main" id="{24B0FDAF-221C-42E5-B086-D25C7F13131B}"/>
                </a:ext>
              </a:extLst>
            </p:cNvPr>
            <p:cNvCxnSpPr>
              <a:cxnSpLocks/>
            </p:cNvCxnSpPr>
            <p:nvPr/>
          </p:nvCxnSpPr>
          <p:spPr>
            <a:xfrm>
              <a:off x="4523684" y="30704170"/>
              <a:ext cx="0" cy="263950"/>
            </a:xfrm>
            <a:prstGeom prst="line">
              <a:avLst/>
            </a:prstGeom>
            <a:ln w="381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ector recto 88">
              <a:extLst>
                <a:ext uri="{FF2B5EF4-FFF2-40B4-BE49-F238E27FC236}">
                  <a16:creationId xmlns:a16="http://schemas.microsoft.com/office/drawing/2014/main" id="{F24D651F-C63D-455A-A901-FBE230260BE7}"/>
                </a:ext>
              </a:extLst>
            </p:cNvPr>
            <p:cNvCxnSpPr>
              <a:cxnSpLocks/>
            </p:cNvCxnSpPr>
            <p:nvPr/>
          </p:nvCxnSpPr>
          <p:spPr>
            <a:xfrm>
              <a:off x="5606194" y="30715168"/>
              <a:ext cx="0" cy="263950"/>
            </a:xfrm>
            <a:prstGeom prst="line">
              <a:avLst/>
            </a:prstGeom>
            <a:ln w="381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ector recto 89">
              <a:extLst>
                <a:ext uri="{FF2B5EF4-FFF2-40B4-BE49-F238E27FC236}">
                  <a16:creationId xmlns:a16="http://schemas.microsoft.com/office/drawing/2014/main" id="{65339D19-2A6A-47F5-9D27-5CB82D7E1C56}"/>
                </a:ext>
              </a:extLst>
            </p:cNvPr>
            <p:cNvCxnSpPr>
              <a:cxnSpLocks/>
            </p:cNvCxnSpPr>
            <p:nvPr/>
          </p:nvCxnSpPr>
          <p:spPr>
            <a:xfrm>
              <a:off x="6701275" y="30715168"/>
              <a:ext cx="0" cy="263950"/>
            </a:xfrm>
            <a:prstGeom prst="line">
              <a:avLst/>
            </a:prstGeom>
            <a:ln w="381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ector recto 90">
              <a:extLst>
                <a:ext uri="{FF2B5EF4-FFF2-40B4-BE49-F238E27FC236}">
                  <a16:creationId xmlns:a16="http://schemas.microsoft.com/office/drawing/2014/main" id="{51B2AC72-A3B6-4FB4-8ECC-6A95E97AEC44}"/>
                </a:ext>
              </a:extLst>
            </p:cNvPr>
            <p:cNvCxnSpPr>
              <a:cxnSpLocks/>
            </p:cNvCxnSpPr>
            <p:nvPr/>
          </p:nvCxnSpPr>
          <p:spPr>
            <a:xfrm>
              <a:off x="7807353" y="30715168"/>
              <a:ext cx="0" cy="263950"/>
            </a:xfrm>
            <a:prstGeom prst="line">
              <a:avLst/>
            </a:prstGeom>
            <a:ln w="38100"/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CuadroTexto 91">
              <a:extLst>
                <a:ext uri="{FF2B5EF4-FFF2-40B4-BE49-F238E27FC236}">
                  <a16:creationId xmlns:a16="http://schemas.microsoft.com/office/drawing/2014/main" id="{836011F7-3CBD-406E-9644-87235F91FCE3}"/>
                </a:ext>
              </a:extLst>
            </p:cNvPr>
            <p:cNvSpPr txBox="1"/>
            <p:nvPr/>
          </p:nvSpPr>
          <p:spPr>
            <a:xfrm>
              <a:off x="2006727" y="30054269"/>
              <a:ext cx="67873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2009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2010</a:t>
              </a:r>
            </a:p>
          </p:txBody>
        </p:sp>
        <p:sp>
          <p:nvSpPr>
            <p:cNvPr id="94" name="Rectángulo 93">
              <a:extLst>
                <a:ext uri="{FF2B5EF4-FFF2-40B4-BE49-F238E27FC236}">
                  <a16:creationId xmlns:a16="http://schemas.microsoft.com/office/drawing/2014/main" id="{E29262D4-2C18-471E-9784-B9E5B70F2492}"/>
                </a:ext>
              </a:extLst>
            </p:cNvPr>
            <p:cNvSpPr/>
            <p:nvPr/>
          </p:nvSpPr>
          <p:spPr>
            <a:xfrm>
              <a:off x="4283613" y="30060379"/>
              <a:ext cx="584461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2013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2014</a:t>
              </a:r>
            </a:p>
          </p:txBody>
        </p:sp>
        <p:sp>
          <p:nvSpPr>
            <p:cNvPr id="95" name="Rectángulo 94">
              <a:extLst>
                <a:ext uri="{FF2B5EF4-FFF2-40B4-BE49-F238E27FC236}">
                  <a16:creationId xmlns:a16="http://schemas.microsoft.com/office/drawing/2014/main" id="{41EA78E0-C42A-4D23-86FF-66EB6219ED70}"/>
                </a:ext>
              </a:extLst>
            </p:cNvPr>
            <p:cNvSpPr/>
            <p:nvPr/>
          </p:nvSpPr>
          <p:spPr>
            <a:xfrm>
              <a:off x="5406944" y="30078864"/>
              <a:ext cx="58446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2015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2016</a:t>
              </a:r>
            </a:p>
          </p:txBody>
        </p:sp>
        <p:sp>
          <p:nvSpPr>
            <p:cNvPr id="97" name="Rectángulo 96">
              <a:extLst>
                <a:ext uri="{FF2B5EF4-FFF2-40B4-BE49-F238E27FC236}">
                  <a16:creationId xmlns:a16="http://schemas.microsoft.com/office/drawing/2014/main" id="{5FF135BF-3BD8-4667-934A-565F58ACB877}"/>
                </a:ext>
              </a:extLst>
            </p:cNvPr>
            <p:cNvSpPr/>
            <p:nvPr/>
          </p:nvSpPr>
          <p:spPr>
            <a:xfrm>
              <a:off x="7653826" y="30054269"/>
              <a:ext cx="58446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2019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2020</a:t>
              </a:r>
            </a:p>
          </p:txBody>
        </p:sp>
        <p:sp>
          <p:nvSpPr>
            <p:cNvPr id="98" name="Rectángulo 97">
              <a:extLst>
                <a:ext uri="{FF2B5EF4-FFF2-40B4-BE49-F238E27FC236}">
                  <a16:creationId xmlns:a16="http://schemas.microsoft.com/office/drawing/2014/main" id="{164845C0-7C92-45B3-BFA4-74B98BAC5B8F}"/>
                </a:ext>
              </a:extLst>
            </p:cNvPr>
            <p:cNvSpPr/>
            <p:nvPr/>
          </p:nvSpPr>
          <p:spPr>
            <a:xfrm>
              <a:off x="975669" y="31119236"/>
              <a:ext cx="870408" cy="770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Lidera</a:t>
              </a:r>
            </a:p>
            <a:p>
              <a:pPr marL="0" marR="0" lvl="0" indent="0" algn="l" defTabSz="457200" rtl="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Gestiona</a:t>
              </a:r>
            </a:p>
          </p:txBody>
        </p:sp>
        <p:sp>
          <p:nvSpPr>
            <p:cNvPr id="99" name="Elipse 98">
              <a:extLst>
                <a:ext uri="{FF2B5EF4-FFF2-40B4-BE49-F238E27FC236}">
                  <a16:creationId xmlns:a16="http://schemas.microsoft.com/office/drawing/2014/main" id="{F6226935-2824-4B2F-AD5A-5DE13A147F7D}"/>
                </a:ext>
              </a:extLst>
            </p:cNvPr>
            <p:cNvSpPr/>
            <p:nvPr/>
          </p:nvSpPr>
          <p:spPr>
            <a:xfrm>
              <a:off x="1528000" y="30032661"/>
              <a:ext cx="518474" cy="4729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CuadroTexto 99">
              <a:extLst>
                <a:ext uri="{FF2B5EF4-FFF2-40B4-BE49-F238E27FC236}">
                  <a16:creationId xmlns:a16="http://schemas.microsoft.com/office/drawing/2014/main" id="{BC23D010-47B5-4712-97EC-67010DB09628}"/>
                </a:ext>
              </a:extLst>
            </p:cNvPr>
            <p:cNvSpPr txBox="1"/>
            <p:nvPr/>
          </p:nvSpPr>
          <p:spPr>
            <a:xfrm>
              <a:off x="1507575" y="30118204"/>
              <a:ext cx="754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1era</a:t>
              </a:r>
            </a:p>
          </p:txBody>
        </p:sp>
        <p:sp>
          <p:nvSpPr>
            <p:cNvPr id="101" name="Elipse 100">
              <a:extLst>
                <a:ext uri="{FF2B5EF4-FFF2-40B4-BE49-F238E27FC236}">
                  <a16:creationId xmlns:a16="http://schemas.microsoft.com/office/drawing/2014/main" id="{5097754C-F861-4CFB-AC0E-3B5A4AD87E7E}"/>
                </a:ext>
              </a:extLst>
            </p:cNvPr>
            <p:cNvSpPr/>
            <p:nvPr/>
          </p:nvSpPr>
          <p:spPr>
            <a:xfrm>
              <a:off x="2648046" y="30032661"/>
              <a:ext cx="518474" cy="4729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CuadroTexto 101">
              <a:extLst>
                <a:ext uri="{FF2B5EF4-FFF2-40B4-BE49-F238E27FC236}">
                  <a16:creationId xmlns:a16="http://schemas.microsoft.com/office/drawing/2014/main" id="{03589E5E-B8AB-49B8-8E63-DF4E979F1482}"/>
                </a:ext>
              </a:extLst>
            </p:cNvPr>
            <p:cNvSpPr txBox="1"/>
            <p:nvPr/>
          </p:nvSpPr>
          <p:spPr>
            <a:xfrm>
              <a:off x="2627621" y="30118204"/>
              <a:ext cx="754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 2da</a:t>
              </a:r>
            </a:p>
          </p:txBody>
        </p:sp>
        <p:sp>
          <p:nvSpPr>
            <p:cNvPr id="103" name="Elipse 102">
              <a:extLst>
                <a:ext uri="{FF2B5EF4-FFF2-40B4-BE49-F238E27FC236}">
                  <a16:creationId xmlns:a16="http://schemas.microsoft.com/office/drawing/2014/main" id="{26A01668-20C9-479C-A429-4680CF17121B}"/>
                </a:ext>
              </a:extLst>
            </p:cNvPr>
            <p:cNvSpPr/>
            <p:nvPr/>
          </p:nvSpPr>
          <p:spPr>
            <a:xfrm>
              <a:off x="3796074" y="30050612"/>
              <a:ext cx="518474" cy="4729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" name="CuadroTexto 103">
              <a:extLst>
                <a:ext uri="{FF2B5EF4-FFF2-40B4-BE49-F238E27FC236}">
                  <a16:creationId xmlns:a16="http://schemas.microsoft.com/office/drawing/2014/main" id="{5CF1A117-93B3-4DD1-B3FC-A7B3030E4398}"/>
                </a:ext>
              </a:extLst>
            </p:cNvPr>
            <p:cNvSpPr txBox="1"/>
            <p:nvPr/>
          </p:nvSpPr>
          <p:spPr>
            <a:xfrm>
              <a:off x="3775649" y="30136155"/>
              <a:ext cx="754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3era</a:t>
              </a:r>
            </a:p>
          </p:txBody>
        </p:sp>
        <p:sp>
          <p:nvSpPr>
            <p:cNvPr id="105" name="Elipse 104">
              <a:extLst>
                <a:ext uri="{FF2B5EF4-FFF2-40B4-BE49-F238E27FC236}">
                  <a16:creationId xmlns:a16="http://schemas.microsoft.com/office/drawing/2014/main" id="{6A621CE1-E1C3-4E73-9A29-4DDA55050F02}"/>
                </a:ext>
              </a:extLst>
            </p:cNvPr>
            <p:cNvSpPr/>
            <p:nvPr/>
          </p:nvSpPr>
          <p:spPr>
            <a:xfrm>
              <a:off x="4925865" y="30044274"/>
              <a:ext cx="518474" cy="4729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6" name="CuadroTexto 105">
              <a:extLst>
                <a:ext uri="{FF2B5EF4-FFF2-40B4-BE49-F238E27FC236}">
                  <a16:creationId xmlns:a16="http://schemas.microsoft.com/office/drawing/2014/main" id="{78C9FFC3-6690-4142-91BF-DC300BF7B8C7}"/>
                </a:ext>
              </a:extLst>
            </p:cNvPr>
            <p:cNvSpPr txBox="1"/>
            <p:nvPr/>
          </p:nvSpPr>
          <p:spPr>
            <a:xfrm>
              <a:off x="4886266" y="30154669"/>
              <a:ext cx="754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 4ta</a:t>
              </a:r>
            </a:p>
          </p:txBody>
        </p:sp>
        <p:sp>
          <p:nvSpPr>
            <p:cNvPr id="107" name="Elipse 106">
              <a:extLst>
                <a:ext uri="{FF2B5EF4-FFF2-40B4-BE49-F238E27FC236}">
                  <a16:creationId xmlns:a16="http://schemas.microsoft.com/office/drawing/2014/main" id="{FA7B429E-2D53-4851-A8F8-E7AB46708123}"/>
                </a:ext>
              </a:extLst>
            </p:cNvPr>
            <p:cNvSpPr/>
            <p:nvPr/>
          </p:nvSpPr>
          <p:spPr>
            <a:xfrm>
              <a:off x="6037691" y="30046485"/>
              <a:ext cx="518474" cy="4729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8" name="CuadroTexto 107">
              <a:extLst>
                <a:ext uri="{FF2B5EF4-FFF2-40B4-BE49-F238E27FC236}">
                  <a16:creationId xmlns:a16="http://schemas.microsoft.com/office/drawing/2014/main" id="{EB4DA662-EEBE-4C92-BC8C-BF75FE2C364F}"/>
                </a:ext>
              </a:extLst>
            </p:cNvPr>
            <p:cNvSpPr txBox="1"/>
            <p:nvPr/>
          </p:nvSpPr>
          <p:spPr>
            <a:xfrm>
              <a:off x="6020124" y="30142229"/>
              <a:ext cx="754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 5ta</a:t>
              </a:r>
            </a:p>
          </p:txBody>
        </p:sp>
        <p:sp>
          <p:nvSpPr>
            <p:cNvPr id="109" name="Elipse 108">
              <a:extLst>
                <a:ext uri="{FF2B5EF4-FFF2-40B4-BE49-F238E27FC236}">
                  <a16:creationId xmlns:a16="http://schemas.microsoft.com/office/drawing/2014/main" id="{CDDE8070-2C5E-4157-BB7B-3B3DBF5FF1E3}"/>
                </a:ext>
              </a:extLst>
            </p:cNvPr>
            <p:cNvSpPr/>
            <p:nvPr/>
          </p:nvSpPr>
          <p:spPr>
            <a:xfrm>
              <a:off x="7173255" y="30039416"/>
              <a:ext cx="518474" cy="4729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UY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CuadroTexto 109">
              <a:extLst>
                <a:ext uri="{FF2B5EF4-FFF2-40B4-BE49-F238E27FC236}">
                  <a16:creationId xmlns:a16="http://schemas.microsoft.com/office/drawing/2014/main" id="{19168752-9303-4D0B-B37D-27852860390F}"/>
                </a:ext>
              </a:extLst>
            </p:cNvPr>
            <p:cNvSpPr txBox="1"/>
            <p:nvPr/>
          </p:nvSpPr>
          <p:spPr>
            <a:xfrm>
              <a:off x="7152830" y="30124959"/>
              <a:ext cx="754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 6ta</a:t>
              </a:r>
            </a:p>
          </p:txBody>
        </p:sp>
        <p:pic>
          <p:nvPicPr>
            <p:cNvPr id="111" name="Imagen 110" descr="Imagen que contiene exterior&#10;&#10;Descripción generada con confianza alta">
              <a:extLst>
                <a:ext uri="{FF2B5EF4-FFF2-40B4-BE49-F238E27FC236}">
                  <a16:creationId xmlns:a16="http://schemas.microsoft.com/office/drawing/2014/main" id="{06F87B50-F927-460E-8D90-8F1662B95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4387" y="31156356"/>
              <a:ext cx="418269" cy="398351"/>
            </a:xfrm>
            <a:prstGeom prst="rect">
              <a:avLst/>
            </a:prstGeom>
          </p:spPr>
        </p:pic>
        <p:pic>
          <p:nvPicPr>
            <p:cNvPr id="112" name="Imagen 111" descr="Imagen que contiene exterior&#10;&#10;Descripción generada con confianza alta">
              <a:extLst>
                <a:ext uri="{FF2B5EF4-FFF2-40B4-BE49-F238E27FC236}">
                  <a16:creationId xmlns:a16="http://schemas.microsoft.com/office/drawing/2014/main" id="{287565FF-A046-4FBF-BD48-E3334FC9A81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4548" y="31156356"/>
              <a:ext cx="418269" cy="398351"/>
            </a:xfrm>
            <a:prstGeom prst="rect">
              <a:avLst/>
            </a:prstGeom>
          </p:spPr>
        </p:pic>
        <p:pic>
          <p:nvPicPr>
            <p:cNvPr id="113" name="Imagen 112" descr="Imagen que contiene exterior&#10;&#10;Descripción generada con confianza alta">
              <a:extLst>
                <a:ext uri="{FF2B5EF4-FFF2-40B4-BE49-F238E27FC236}">
                  <a16:creationId xmlns:a16="http://schemas.microsoft.com/office/drawing/2014/main" id="{745B1C94-F7FF-4588-81B5-4B6D90983C5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345" y="31156356"/>
              <a:ext cx="418269" cy="398351"/>
            </a:xfrm>
            <a:prstGeom prst="rect">
              <a:avLst/>
            </a:prstGeom>
          </p:spPr>
        </p:pic>
        <p:pic>
          <p:nvPicPr>
            <p:cNvPr id="114" name="Picture 6" descr="Resultado de imagen para fvet logo">
              <a:extLst>
                <a:ext uri="{FF2B5EF4-FFF2-40B4-BE49-F238E27FC236}">
                  <a16:creationId xmlns:a16="http://schemas.microsoft.com/office/drawing/2014/main" id="{6E7C55F8-D657-4B36-ADBE-FEADEBC5DF7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335"/>
            <a:stretch/>
          </p:blipFill>
          <p:spPr bwMode="auto">
            <a:xfrm>
              <a:off x="3256170" y="31130233"/>
              <a:ext cx="426957" cy="39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5" name="Picture 6" descr="Resultado de imagen para fvet logo">
              <a:extLst>
                <a:ext uri="{FF2B5EF4-FFF2-40B4-BE49-F238E27FC236}">
                  <a16:creationId xmlns:a16="http://schemas.microsoft.com/office/drawing/2014/main" id="{6EC3C941-330E-4D92-9652-042DEDEACE9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335"/>
            <a:stretch/>
          </p:blipFill>
          <p:spPr bwMode="auto">
            <a:xfrm>
              <a:off x="5419226" y="31157002"/>
              <a:ext cx="426957" cy="39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6" name="Picture 6" descr="Resultado de imagen para fvet logo">
              <a:extLst>
                <a:ext uri="{FF2B5EF4-FFF2-40B4-BE49-F238E27FC236}">
                  <a16:creationId xmlns:a16="http://schemas.microsoft.com/office/drawing/2014/main" id="{A6642116-40DE-4CFA-A66C-37BE3A4044F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335"/>
            <a:stretch/>
          </p:blipFill>
          <p:spPr bwMode="auto">
            <a:xfrm>
              <a:off x="7621958" y="31130254"/>
              <a:ext cx="426957" cy="398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7" name="Imagen 116">
              <a:extLst>
                <a:ext uri="{FF2B5EF4-FFF2-40B4-BE49-F238E27FC236}">
                  <a16:creationId xmlns:a16="http://schemas.microsoft.com/office/drawing/2014/main" id="{2177B6A5-121F-4291-85AA-15BFFB5C3E1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8103" y="31472666"/>
              <a:ext cx="851529" cy="638646"/>
            </a:xfrm>
            <a:prstGeom prst="rect">
              <a:avLst/>
            </a:prstGeom>
          </p:spPr>
        </p:pic>
        <p:pic>
          <p:nvPicPr>
            <p:cNvPr id="118" name="Imagen 117">
              <a:extLst>
                <a:ext uri="{FF2B5EF4-FFF2-40B4-BE49-F238E27FC236}">
                  <a16:creationId xmlns:a16="http://schemas.microsoft.com/office/drawing/2014/main" id="{265EEEA2-E3FF-4808-98D0-B4A26D1569B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5683" y="31472666"/>
              <a:ext cx="851529" cy="638646"/>
            </a:xfrm>
            <a:prstGeom prst="rect">
              <a:avLst/>
            </a:prstGeom>
          </p:spPr>
        </p:pic>
        <p:pic>
          <p:nvPicPr>
            <p:cNvPr id="119" name="Imagen 118">
              <a:extLst>
                <a:ext uri="{FF2B5EF4-FFF2-40B4-BE49-F238E27FC236}">
                  <a16:creationId xmlns:a16="http://schemas.microsoft.com/office/drawing/2014/main" id="{D549BF90-40D2-458A-A9C5-5AC270C78A4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7413" y="31472666"/>
              <a:ext cx="851529" cy="638646"/>
            </a:xfrm>
            <a:prstGeom prst="rect">
              <a:avLst/>
            </a:prstGeom>
          </p:spPr>
        </p:pic>
        <p:pic>
          <p:nvPicPr>
            <p:cNvPr id="120" name="Imagen 119">
              <a:extLst>
                <a:ext uri="{FF2B5EF4-FFF2-40B4-BE49-F238E27FC236}">
                  <a16:creationId xmlns:a16="http://schemas.microsoft.com/office/drawing/2014/main" id="{B576F1F2-64D8-4FD1-A647-015D5B4C8A1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4025" y="31472666"/>
              <a:ext cx="851529" cy="638646"/>
            </a:xfrm>
            <a:prstGeom prst="rect">
              <a:avLst/>
            </a:prstGeom>
          </p:spPr>
        </p:pic>
        <p:pic>
          <p:nvPicPr>
            <p:cNvPr id="121" name="Imagen 120">
              <a:extLst>
                <a:ext uri="{FF2B5EF4-FFF2-40B4-BE49-F238E27FC236}">
                  <a16:creationId xmlns:a16="http://schemas.microsoft.com/office/drawing/2014/main" id="{F87307D5-0202-4472-9699-0A51C462C23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5704" y="31472666"/>
              <a:ext cx="851529" cy="638646"/>
            </a:xfrm>
            <a:prstGeom prst="rect">
              <a:avLst/>
            </a:prstGeom>
          </p:spPr>
        </p:pic>
        <p:sp>
          <p:nvSpPr>
            <p:cNvPr id="221" name="Rectángulo 220">
              <a:extLst>
                <a:ext uri="{FF2B5EF4-FFF2-40B4-BE49-F238E27FC236}">
                  <a16:creationId xmlns:a16="http://schemas.microsoft.com/office/drawing/2014/main" id="{17A8044F-858C-4199-9DF2-BC17F895E156}"/>
                </a:ext>
              </a:extLst>
            </p:cNvPr>
            <p:cNvSpPr/>
            <p:nvPr/>
          </p:nvSpPr>
          <p:spPr>
            <a:xfrm>
              <a:off x="3144228" y="30080402"/>
              <a:ext cx="584461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2011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2012</a:t>
              </a:r>
            </a:p>
          </p:txBody>
        </p:sp>
        <p:sp>
          <p:nvSpPr>
            <p:cNvPr id="222" name="Rectángulo 221">
              <a:extLst>
                <a:ext uri="{FF2B5EF4-FFF2-40B4-BE49-F238E27FC236}">
                  <a16:creationId xmlns:a16="http://schemas.microsoft.com/office/drawing/2014/main" id="{32BEBC73-2C9C-450C-B0B3-5AA48B91FEFD}"/>
                </a:ext>
              </a:extLst>
            </p:cNvPr>
            <p:cNvSpPr/>
            <p:nvPr/>
          </p:nvSpPr>
          <p:spPr>
            <a:xfrm>
              <a:off x="6526321" y="30093763"/>
              <a:ext cx="584461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2017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UY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2018</a:t>
              </a:r>
            </a:p>
          </p:txBody>
        </p:sp>
        <p:pic>
          <p:nvPicPr>
            <p:cNvPr id="223" name="Imagen 222">
              <a:extLst>
                <a:ext uri="{FF2B5EF4-FFF2-40B4-BE49-F238E27FC236}">
                  <a16:creationId xmlns:a16="http://schemas.microsoft.com/office/drawing/2014/main" id="{BEE2CCC7-B1FF-48B8-8055-81B0C6DCDC8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4661" y="31491744"/>
              <a:ext cx="851529" cy="638646"/>
            </a:xfrm>
            <a:prstGeom prst="rect">
              <a:avLst/>
            </a:prstGeom>
          </p:spPr>
        </p:pic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FF4E8811-2A45-41EF-89B8-8D932FBACBBE}"/>
              </a:ext>
            </a:extLst>
          </p:cNvPr>
          <p:cNvGrpSpPr/>
          <p:nvPr/>
        </p:nvGrpSpPr>
        <p:grpSpPr>
          <a:xfrm>
            <a:off x="1525115" y="10723260"/>
            <a:ext cx="6502400" cy="4334933"/>
            <a:chOff x="1546515" y="16393094"/>
            <a:chExt cx="6502400" cy="4334933"/>
          </a:xfrm>
        </p:grpSpPr>
        <p:graphicFrame>
          <p:nvGraphicFramePr>
            <p:cNvPr id="2" name="Diagrama 1">
              <a:extLst>
                <a:ext uri="{FF2B5EF4-FFF2-40B4-BE49-F238E27FC236}">
                  <a16:creationId xmlns:a16="http://schemas.microsoft.com/office/drawing/2014/main" id="{966C773F-B555-45FE-A9E0-89C1219BAFF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184184108"/>
                </p:ext>
              </p:extLst>
            </p:nvPr>
          </p:nvGraphicFramePr>
          <p:xfrm>
            <a:off x="1546515" y="16393094"/>
            <a:ext cx="6502400" cy="433493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0" r:lo="rId11" r:qs="rId12" r:cs="rId13"/>
            </a:graphicData>
          </a:graphic>
        </p:graphicFrame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FAF24D92-9050-40C0-A726-7B264787556F}"/>
                </a:ext>
              </a:extLst>
            </p:cNvPr>
            <p:cNvGrpSpPr/>
            <p:nvPr/>
          </p:nvGrpSpPr>
          <p:grpSpPr>
            <a:xfrm>
              <a:off x="2614391" y="16750843"/>
              <a:ext cx="4194412" cy="3718349"/>
              <a:chOff x="2621110" y="16688847"/>
              <a:chExt cx="4194412" cy="3718349"/>
            </a:xfrm>
          </p:grpSpPr>
          <p:pic>
            <p:nvPicPr>
              <p:cNvPr id="1036" name="Picture 12" descr="Resultado de imagen para postgrado de la industria cÃ¡rnica logo">
                <a:extLst>
                  <a:ext uri="{FF2B5EF4-FFF2-40B4-BE49-F238E27FC236}">
                    <a16:creationId xmlns:a16="http://schemas.microsoft.com/office/drawing/2014/main" id="{C601BF2B-1264-4625-8D78-B113F19165F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155" t="13466" r="13734" b="12382"/>
              <a:stretch/>
            </p:blipFill>
            <p:spPr bwMode="auto">
              <a:xfrm>
                <a:off x="4245203" y="18131552"/>
                <a:ext cx="1067994" cy="118850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Imagen 23">
                <a:extLst>
                  <a:ext uri="{FF2B5EF4-FFF2-40B4-BE49-F238E27FC236}">
                    <a16:creationId xmlns:a16="http://schemas.microsoft.com/office/drawing/2014/main" id="{06CC3E80-07FF-4EED-B9F1-2F1F7CB5988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3" t="29309" r="17668" b="29041"/>
              <a:stretch/>
            </p:blipFill>
            <p:spPr>
              <a:xfrm>
                <a:off x="4402909" y="16688847"/>
                <a:ext cx="855507" cy="409582"/>
              </a:xfrm>
              <a:prstGeom prst="rect">
                <a:avLst/>
              </a:prstGeom>
            </p:spPr>
          </p:pic>
          <p:pic>
            <p:nvPicPr>
              <p:cNvPr id="1030" name="Picture 6" descr="Resultado de imagen para fvet logo">
                <a:extLst>
                  <a:ext uri="{FF2B5EF4-FFF2-40B4-BE49-F238E27FC236}">
                    <a16:creationId xmlns:a16="http://schemas.microsoft.com/office/drawing/2014/main" id="{42821E55-CB24-4147-8822-CBE2B3035A3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1335"/>
              <a:stretch/>
            </p:blipFill>
            <p:spPr bwMode="auto">
              <a:xfrm>
                <a:off x="6098255" y="17764110"/>
                <a:ext cx="717267" cy="6692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4" name="Picture 10" descr="Resultado de imagen para facultad de agronomia logo">
                <a:extLst>
                  <a:ext uri="{FF2B5EF4-FFF2-40B4-BE49-F238E27FC236}">
                    <a16:creationId xmlns:a16="http://schemas.microsoft.com/office/drawing/2014/main" id="{EECD8A8C-B0AA-4489-874C-CD64C8986A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90" b="7372"/>
              <a:stretch/>
            </p:blipFill>
            <p:spPr bwMode="auto">
              <a:xfrm>
                <a:off x="2621110" y="17764110"/>
                <a:ext cx="1037551" cy="6692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6" name="Picture 2" descr="http://fcea.edu.uy/images/theme/logo-top.png">
                <a:extLst>
                  <a:ext uri="{FF2B5EF4-FFF2-40B4-BE49-F238E27FC236}">
                    <a16:creationId xmlns:a16="http://schemas.microsoft.com/office/drawing/2014/main" id="{725E5AA6-583D-4367-8D62-0652E78B80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30" r="72055"/>
              <a:stretch/>
            </p:blipFill>
            <p:spPr bwMode="auto">
              <a:xfrm>
                <a:off x="5372916" y="19884426"/>
                <a:ext cx="929943" cy="46166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2" name="Picture 8" descr="http://cienciassociales.edu.uy/wp-content/uploads/2019/03/logo-intervenido.png.png">
                <a:extLst>
                  <a:ext uri="{FF2B5EF4-FFF2-40B4-BE49-F238E27FC236}">
                    <a16:creationId xmlns:a16="http://schemas.microsoft.com/office/drawing/2014/main" id="{2C181474-4B22-4C78-B1A2-3159BA525A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6098" y="19827479"/>
                <a:ext cx="1009861" cy="57971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9919736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</TotalTime>
  <Words>375</Words>
  <Application>Microsoft Office PowerPoint</Application>
  <PresentationFormat>Personalizado</PresentationFormat>
  <Paragraphs>57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Martinez</dc:creator>
  <cp:lastModifiedBy>Virginia Hernandez</cp:lastModifiedBy>
  <cp:revision>18</cp:revision>
  <dcterms:created xsi:type="dcterms:W3CDTF">2019-06-05T18:21:24Z</dcterms:created>
  <dcterms:modified xsi:type="dcterms:W3CDTF">2019-06-06T15:40:29Z</dcterms:modified>
</cp:coreProperties>
</file>